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embeddedFontLst>
    <p:embeddedFont>
      <p:font typeface="Roboto"/>
      <p:regular r:id="rId19"/>
      <p:bold r:id="rId20"/>
      <p:italic r:id="rId21"/>
      <p:boldItalic r:id="rId22"/>
    </p:embeddedFont>
    <p:embeddedFont>
      <p:font typeface="Garamond"/>
      <p:regular r:id="rId23"/>
      <p:bold r:id="rId24"/>
      <p:italic r:id="rId25"/>
      <p:boldItalic r:id="rId26"/>
    </p:embeddedFont>
    <p:embeddedFont>
      <p:font typeface="EB Garamond"/>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Garamond-bold.fntdata"/><Relationship Id="rId23"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aramond-boldItalic.fntdata"/><Relationship Id="rId25" Type="http://schemas.openxmlformats.org/officeDocument/2006/relationships/font" Target="fonts/Garamond-italic.fntdata"/><Relationship Id="rId28" Type="http://schemas.openxmlformats.org/officeDocument/2006/relationships/font" Target="fonts/EBGaramond-bold.fntdata"/><Relationship Id="rId27" Type="http://schemas.openxmlformats.org/officeDocument/2006/relationships/font" Target="fonts/EBGaramond-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BGaramon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EBGaramond-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74" name="Google Shape;7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3d8cc76998_0_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d8cc7699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3dd9021358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dd9021358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0155b7dee_0_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0155b7dee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3d8cc76998_0_2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d8cc76998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d96a623a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d96a623a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d96a623a2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d96a623a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3d8cc76998_0_2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d8cc7699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3d96a623a2_0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d96a623a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40096147d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40096147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3d8cc76998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d8cc7699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d96a623a2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d96a623a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0" name="Shape 10"/>
        <p:cNvGrpSpPr/>
        <p:nvPr/>
      </p:nvGrpSpPr>
      <p:grpSpPr>
        <a:xfrm>
          <a:off x="0" y="0"/>
          <a:ext cx="0" cy="0"/>
          <a:chOff x="0" y="0"/>
          <a:chExt cx="0" cy="0"/>
        </a:xfrm>
      </p:grpSpPr>
      <p:sp>
        <p:nvSpPr>
          <p:cNvPr id="11" name="Google Shape;11;p2"/>
          <p:cNvSpPr txBox="1"/>
          <p:nvPr>
            <p:ph idx="1" type="subTitle"/>
          </p:nvPr>
        </p:nvSpPr>
        <p:spPr>
          <a:xfrm>
            <a:off x="1828800" y="3733800"/>
            <a:ext cx="8534400" cy="1600200"/>
          </a:xfrm>
          <a:prstGeom prst="rect">
            <a:avLst/>
          </a:prstGeom>
          <a:noFill/>
          <a:ln>
            <a:noFill/>
          </a:ln>
        </p:spPr>
        <p:txBody>
          <a:bodyPr anchorCtr="0" anchor="t" bIns="45700" lIns="91425" spcFirstLastPara="1" rIns="91425" wrap="square" tIns="45700"/>
          <a:lstStyle>
            <a:lvl1pPr lvl="0" marR="0" rtl="0" algn="ctr">
              <a:spcBef>
                <a:spcPts val="480"/>
              </a:spcBef>
              <a:spcAft>
                <a:spcPts val="0"/>
              </a:spcAft>
              <a:buClr>
                <a:srgbClr val="000047"/>
              </a:buClr>
              <a:buSzPts val="2400"/>
              <a:buFont typeface="Garamond"/>
              <a:buNone/>
              <a:defRPr b="0" i="0" sz="2400" u="none" cap="none" strike="noStrike">
                <a:solidFill>
                  <a:srgbClr val="1B2166"/>
                </a:solidFill>
                <a:latin typeface="Garamond"/>
                <a:ea typeface="Garamond"/>
                <a:cs typeface="Garamond"/>
                <a:sym typeface="Garamond"/>
              </a:defRPr>
            </a:lvl1pPr>
            <a:lvl2pPr lvl="1" marR="0" rtl="0" algn="l">
              <a:spcBef>
                <a:spcPts val="560"/>
              </a:spcBef>
              <a:spcAft>
                <a:spcPts val="0"/>
              </a:spcAft>
              <a:buClr>
                <a:schemeClr val="dk1"/>
              </a:buClr>
              <a:buSzPts val="2800"/>
              <a:buFont typeface="Garamond"/>
              <a:buChar char="–"/>
              <a:defRPr b="0" i="0" sz="2800" u="none" cap="none" strike="noStrike">
                <a:solidFill>
                  <a:schemeClr val="dk1"/>
                </a:solidFill>
                <a:latin typeface="Garamond"/>
                <a:ea typeface="Garamond"/>
                <a:cs typeface="Garamond"/>
                <a:sym typeface="Garamond"/>
              </a:defRPr>
            </a:lvl2pPr>
            <a:lvl3pPr lvl="2"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3pPr>
            <a:lvl4pPr lvl="3"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4pPr>
            <a:lvl5pPr lvl="4"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5pPr>
            <a:lvl6pPr lvl="5"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6pPr>
            <a:lvl7pPr lvl="6"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7pPr>
            <a:lvl8pPr lvl="7"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8pPr>
            <a:lvl9pPr lvl="8"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9pPr>
          </a:lstStyle>
          <a:p/>
        </p:txBody>
      </p:sp>
      <p:sp>
        <p:nvSpPr>
          <p:cNvPr id="12" name="Google Shape;12;p2"/>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3" name="Google Shape;13;p2"/>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
        <p:nvSpPr>
          <p:cNvPr id="14" name="Google Shape;14;p2"/>
          <p:cNvSpPr txBox="1"/>
          <p:nvPr>
            <p:ph type="title"/>
          </p:nvPr>
        </p:nvSpPr>
        <p:spPr>
          <a:xfrm>
            <a:off x="1473200" y="2314833"/>
            <a:ext cx="9245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58" name="Google Shape;58;p11"/>
          <p:cNvSpPr/>
          <p:nvPr>
            <p:ph idx="2" type="pic"/>
          </p:nvPr>
        </p:nvSpPr>
        <p:spPr>
          <a:xfrm>
            <a:off x="2389717" y="612775"/>
            <a:ext cx="73152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rgbClr val="000047"/>
              </a:buClr>
              <a:buSzPts val="3200"/>
              <a:buFont typeface="Garamond"/>
              <a:buNone/>
              <a:defRPr b="0" i="0" sz="3200" u="none" cap="none" strike="noStrike">
                <a:solidFill>
                  <a:schemeClr val="dk1"/>
                </a:solidFill>
                <a:latin typeface="Garamond"/>
                <a:ea typeface="Garamond"/>
                <a:cs typeface="Garamond"/>
                <a:sym typeface="Garamond"/>
              </a:defRPr>
            </a:lvl1pPr>
            <a:lvl2pPr lvl="1" marR="0" rtl="0" algn="l">
              <a:spcBef>
                <a:spcPts val="560"/>
              </a:spcBef>
              <a:spcAft>
                <a:spcPts val="0"/>
              </a:spcAft>
              <a:buClr>
                <a:schemeClr val="dk1"/>
              </a:buClr>
              <a:buSzPts val="2800"/>
              <a:buFont typeface="Garamond"/>
              <a:buNone/>
              <a:defRPr b="0" i="0" sz="2800" u="none" cap="none" strike="noStrike">
                <a:solidFill>
                  <a:schemeClr val="dk1"/>
                </a:solidFill>
                <a:latin typeface="Garamond"/>
                <a:ea typeface="Garamond"/>
                <a:cs typeface="Garamond"/>
                <a:sym typeface="Garamond"/>
              </a:defRPr>
            </a:lvl2pPr>
            <a:lvl3pPr lvl="2" marR="0" rtl="0" algn="l">
              <a:spcBef>
                <a:spcPts val="480"/>
              </a:spcBef>
              <a:spcAft>
                <a:spcPts val="0"/>
              </a:spcAft>
              <a:buClr>
                <a:schemeClr val="dk1"/>
              </a:buClr>
              <a:buSzPts val="2400"/>
              <a:buFont typeface="Garamond"/>
              <a:buNone/>
              <a:defRPr b="0" i="0" sz="2400" u="none" cap="none" strike="noStrike">
                <a:solidFill>
                  <a:schemeClr val="dk1"/>
                </a:solidFill>
                <a:latin typeface="Garamond"/>
                <a:ea typeface="Garamond"/>
                <a:cs typeface="Garamond"/>
                <a:sym typeface="Garamond"/>
              </a:defRPr>
            </a:lvl3pPr>
            <a:lvl4pPr lvl="3" marR="0" rtl="0" algn="l">
              <a:spcBef>
                <a:spcPts val="400"/>
              </a:spcBef>
              <a:spcAft>
                <a:spcPts val="0"/>
              </a:spcAft>
              <a:buClr>
                <a:schemeClr val="dk1"/>
              </a:buClr>
              <a:buSzPts val="2000"/>
              <a:buFont typeface="Garamond"/>
              <a:buNone/>
              <a:defRPr b="0" i="0" sz="2000" u="none" cap="none" strike="noStrike">
                <a:solidFill>
                  <a:schemeClr val="dk1"/>
                </a:solidFill>
                <a:latin typeface="Garamond"/>
                <a:ea typeface="Garamond"/>
                <a:cs typeface="Garamond"/>
                <a:sym typeface="Garamond"/>
              </a:defRPr>
            </a:lvl4pPr>
            <a:lvl5pPr lvl="4" marR="0" rtl="0" algn="l">
              <a:spcBef>
                <a:spcPts val="400"/>
              </a:spcBef>
              <a:spcAft>
                <a:spcPts val="0"/>
              </a:spcAft>
              <a:buClr>
                <a:schemeClr val="dk1"/>
              </a:buClr>
              <a:buSzPts val="2000"/>
              <a:buFont typeface="Garamond"/>
              <a:buNone/>
              <a:defRPr b="0" i="0" sz="2000" u="none" cap="none" strike="noStrike">
                <a:solidFill>
                  <a:schemeClr val="dk1"/>
                </a:solidFill>
                <a:latin typeface="Garamond"/>
                <a:ea typeface="Garamond"/>
                <a:cs typeface="Garamond"/>
                <a:sym typeface="Garamond"/>
              </a:defRPr>
            </a:lvl5pPr>
            <a:lvl6pPr lvl="5" marR="0" rtl="0" algn="l">
              <a:spcBef>
                <a:spcPts val="400"/>
              </a:spcBef>
              <a:spcAft>
                <a:spcPts val="0"/>
              </a:spcAft>
              <a:buClr>
                <a:schemeClr val="dk1"/>
              </a:buClr>
              <a:buSzPts val="2000"/>
              <a:buFont typeface="Garamond"/>
              <a:buNone/>
              <a:defRPr b="0" i="0" sz="2000" u="none" cap="none" strike="noStrike">
                <a:solidFill>
                  <a:schemeClr val="dk1"/>
                </a:solidFill>
                <a:latin typeface="Garamond"/>
                <a:ea typeface="Garamond"/>
                <a:cs typeface="Garamond"/>
                <a:sym typeface="Garamond"/>
              </a:defRPr>
            </a:lvl6pPr>
            <a:lvl7pPr lvl="6" marR="0" rtl="0" algn="l">
              <a:spcBef>
                <a:spcPts val="400"/>
              </a:spcBef>
              <a:spcAft>
                <a:spcPts val="0"/>
              </a:spcAft>
              <a:buClr>
                <a:schemeClr val="dk1"/>
              </a:buClr>
              <a:buSzPts val="2000"/>
              <a:buFont typeface="Garamond"/>
              <a:buNone/>
              <a:defRPr b="0" i="0" sz="2000" u="none" cap="none" strike="noStrike">
                <a:solidFill>
                  <a:schemeClr val="dk1"/>
                </a:solidFill>
                <a:latin typeface="Garamond"/>
                <a:ea typeface="Garamond"/>
                <a:cs typeface="Garamond"/>
                <a:sym typeface="Garamond"/>
              </a:defRPr>
            </a:lvl7pPr>
            <a:lvl8pPr lvl="7" marR="0" rtl="0" algn="l">
              <a:spcBef>
                <a:spcPts val="400"/>
              </a:spcBef>
              <a:spcAft>
                <a:spcPts val="0"/>
              </a:spcAft>
              <a:buClr>
                <a:schemeClr val="dk1"/>
              </a:buClr>
              <a:buSzPts val="2000"/>
              <a:buFont typeface="Garamond"/>
              <a:buNone/>
              <a:defRPr b="0" i="0" sz="2000" u="none" cap="none" strike="noStrike">
                <a:solidFill>
                  <a:schemeClr val="dk1"/>
                </a:solidFill>
                <a:latin typeface="Garamond"/>
                <a:ea typeface="Garamond"/>
                <a:cs typeface="Garamond"/>
                <a:sym typeface="Garamond"/>
              </a:defRPr>
            </a:lvl8pPr>
            <a:lvl9pPr lvl="8" marR="0" rtl="0" algn="l">
              <a:spcBef>
                <a:spcPts val="400"/>
              </a:spcBef>
              <a:spcAft>
                <a:spcPts val="0"/>
              </a:spcAft>
              <a:buClr>
                <a:schemeClr val="dk1"/>
              </a:buClr>
              <a:buSzPts val="2000"/>
              <a:buFont typeface="Garamond"/>
              <a:buNone/>
              <a:defRPr b="0" i="0" sz="2000" u="none" cap="none" strike="noStrike">
                <a:solidFill>
                  <a:schemeClr val="dk1"/>
                </a:solidFill>
                <a:latin typeface="Garamond"/>
                <a:ea typeface="Garamond"/>
                <a:cs typeface="Garamond"/>
                <a:sym typeface="Garamond"/>
              </a:defRPr>
            </a:lvl9pPr>
          </a:lstStyle>
          <a:p/>
        </p:txBody>
      </p:sp>
      <p:sp>
        <p:nvSpPr>
          <p:cNvPr id="59" name="Google Shape;59;p11"/>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000047"/>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rtl="0" algn="l">
              <a:spcBef>
                <a:spcPts val="240"/>
              </a:spcBef>
              <a:spcAft>
                <a:spcPts val="0"/>
              </a:spcAft>
              <a:buClr>
                <a:schemeClr val="dk1"/>
              </a:buClr>
              <a:buSzPts val="1200"/>
              <a:buFont typeface="Garamond"/>
              <a:buNone/>
              <a:defRPr b="0" i="0" sz="1200" u="none" cap="none" strike="noStrike">
                <a:solidFill>
                  <a:schemeClr val="dk1"/>
                </a:solidFill>
                <a:latin typeface="Garamond"/>
                <a:ea typeface="Garamond"/>
                <a:cs typeface="Garamond"/>
                <a:sym typeface="Garamond"/>
              </a:defRPr>
            </a:lvl2pPr>
            <a:lvl3pPr indent="-228600" lvl="2" marL="1371600" marR="0" rtl="0" algn="l">
              <a:spcBef>
                <a:spcPts val="200"/>
              </a:spcBef>
              <a:spcAft>
                <a:spcPts val="0"/>
              </a:spcAft>
              <a:buClr>
                <a:schemeClr val="dk1"/>
              </a:buClr>
              <a:buSzPts val="1000"/>
              <a:buFont typeface="Garamond"/>
              <a:buNone/>
              <a:defRPr b="0" i="0" sz="1000" u="none" cap="none" strike="noStrike">
                <a:solidFill>
                  <a:schemeClr val="dk1"/>
                </a:solidFill>
                <a:latin typeface="Garamond"/>
                <a:ea typeface="Garamond"/>
                <a:cs typeface="Garamond"/>
                <a:sym typeface="Garamond"/>
              </a:defRPr>
            </a:lvl3pPr>
            <a:lvl4pPr indent="-228600" lvl="3" marL="18288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4pPr>
            <a:lvl5pPr indent="-228600" lvl="4" marL="22860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5pPr>
            <a:lvl6pPr indent="-228600" lvl="5" marL="27432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6pPr>
            <a:lvl7pPr indent="-228600" lvl="6" marL="32004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7pPr>
            <a:lvl8pPr indent="-228600" lvl="7" marL="36576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8pPr>
            <a:lvl9pPr indent="-228600" lvl="8" marL="41148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9pPr>
          </a:lstStyle>
          <a:p/>
        </p:txBody>
      </p:sp>
      <p:sp>
        <p:nvSpPr>
          <p:cNvPr id="60" name="Google Shape;60;p11"/>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61" name="Google Shape;61;p11"/>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2" name="Shape 62"/>
        <p:cNvGrpSpPr/>
        <p:nvPr/>
      </p:nvGrpSpPr>
      <p:grpSpPr>
        <a:xfrm>
          <a:off x="0" y="0"/>
          <a:ext cx="0" cy="0"/>
          <a:chOff x="0" y="0"/>
          <a:chExt cx="0" cy="0"/>
        </a:xfrm>
      </p:grpSpPr>
      <p:sp>
        <p:nvSpPr>
          <p:cNvPr id="63" name="Google Shape;63;p12"/>
          <p:cNvSpPr txBox="1"/>
          <p:nvPr>
            <p:ph type="title"/>
          </p:nvPr>
        </p:nvSpPr>
        <p:spPr>
          <a:xfrm>
            <a:off x="2133600" y="152400"/>
            <a:ext cx="9245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64" name="Google Shape;64;p12"/>
          <p:cNvSpPr txBox="1"/>
          <p:nvPr>
            <p:ph idx="1" type="body"/>
          </p:nvPr>
        </p:nvSpPr>
        <p:spPr>
          <a:xfrm rot="5400000">
            <a:off x="4038600" y="-1371600"/>
            <a:ext cx="4114800" cy="103632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000047"/>
              </a:buClr>
              <a:buSzPts val="3200"/>
              <a:buFont typeface="Garamond"/>
              <a:buChar char="•"/>
              <a:defRPr b="0" i="0" sz="3200" u="none" cap="none" strike="noStrike">
                <a:solidFill>
                  <a:schemeClr val="dk1"/>
                </a:solidFill>
                <a:latin typeface="Garamond"/>
                <a:ea typeface="Garamond"/>
                <a:cs typeface="Garamond"/>
                <a:sym typeface="Garamond"/>
              </a:defRPr>
            </a:lvl1pPr>
            <a:lvl2pPr indent="-406400" lvl="1" marL="914400" marR="0" rtl="0" algn="l">
              <a:spcBef>
                <a:spcPts val="560"/>
              </a:spcBef>
              <a:spcAft>
                <a:spcPts val="0"/>
              </a:spcAft>
              <a:buClr>
                <a:schemeClr val="dk1"/>
              </a:buClr>
              <a:buSzPts val="2800"/>
              <a:buFont typeface="Garamond"/>
              <a:buChar char="–"/>
              <a:defRPr b="0" i="0" sz="2800" u="none" cap="none" strike="noStrike">
                <a:solidFill>
                  <a:schemeClr val="dk1"/>
                </a:solidFill>
                <a:latin typeface="Garamond"/>
                <a:ea typeface="Garamond"/>
                <a:cs typeface="Garamond"/>
                <a:sym typeface="Garamond"/>
              </a:defRPr>
            </a:lvl2pPr>
            <a:lvl3pPr indent="-381000" lvl="2" marL="1371600"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3pPr>
            <a:lvl4pPr indent="-355600" lvl="3" marL="1828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4pPr>
            <a:lvl5pPr indent="-355600" lvl="4" marL="22860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5pPr>
            <a:lvl6pPr indent="-355600" lvl="5" marL="27432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6pPr>
            <a:lvl7pPr indent="-355600" lvl="6" marL="32004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7pPr>
            <a:lvl8pPr indent="-355600" lvl="7" marL="36576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8pPr>
            <a:lvl9pPr indent="-355600" lvl="8" marL="4114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9pPr>
          </a:lstStyle>
          <a:p/>
        </p:txBody>
      </p:sp>
      <p:sp>
        <p:nvSpPr>
          <p:cNvPr id="65" name="Google Shape;65;p12"/>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66" name="Google Shape;66;p12"/>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13"/>
          <p:cNvSpPr txBox="1"/>
          <p:nvPr>
            <p:ph type="title"/>
          </p:nvPr>
        </p:nvSpPr>
        <p:spPr>
          <a:xfrm rot="5400000">
            <a:off x="7239000" y="2057400"/>
            <a:ext cx="5486400" cy="25908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69" name="Google Shape;69;p13"/>
          <p:cNvSpPr txBox="1"/>
          <p:nvPr>
            <p:ph idx="1" type="body"/>
          </p:nvPr>
        </p:nvSpPr>
        <p:spPr>
          <a:xfrm rot="5400000">
            <a:off x="2514600" y="127000"/>
            <a:ext cx="5486400" cy="6451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000047"/>
              </a:buClr>
              <a:buSzPts val="3200"/>
              <a:buFont typeface="Garamond"/>
              <a:buChar char="•"/>
              <a:defRPr b="0" i="0" sz="3200" u="none" cap="none" strike="noStrike">
                <a:solidFill>
                  <a:schemeClr val="dk1"/>
                </a:solidFill>
                <a:latin typeface="Garamond"/>
                <a:ea typeface="Garamond"/>
                <a:cs typeface="Garamond"/>
                <a:sym typeface="Garamond"/>
              </a:defRPr>
            </a:lvl1pPr>
            <a:lvl2pPr indent="-406400" lvl="1" marL="914400" marR="0" rtl="0" algn="l">
              <a:spcBef>
                <a:spcPts val="560"/>
              </a:spcBef>
              <a:spcAft>
                <a:spcPts val="0"/>
              </a:spcAft>
              <a:buClr>
                <a:schemeClr val="dk1"/>
              </a:buClr>
              <a:buSzPts val="2800"/>
              <a:buFont typeface="Garamond"/>
              <a:buChar char="–"/>
              <a:defRPr b="0" i="0" sz="2800" u="none" cap="none" strike="noStrike">
                <a:solidFill>
                  <a:schemeClr val="dk1"/>
                </a:solidFill>
                <a:latin typeface="Garamond"/>
                <a:ea typeface="Garamond"/>
                <a:cs typeface="Garamond"/>
                <a:sym typeface="Garamond"/>
              </a:defRPr>
            </a:lvl2pPr>
            <a:lvl3pPr indent="-381000" lvl="2" marL="1371600"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3pPr>
            <a:lvl4pPr indent="-355600" lvl="3" marL="1828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4pPr>
            <a:lvl5pPr indent="-355600" lvl="4" marL="22860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5pPr>
            <a:lvl6pPr indent="-355600" lvl="5" marL="27432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6pPr>
            <a:lvl7pPr indent="-355600" lvl="6" marL="32004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7pPr>
            <a:lvl8pPr indent="-355600" lvl="7" marL="36576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8pPr>
            <a:lvl9pPr indent="-355600" lvl="8" marL="4114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9pPr>
          </a:lstStyle>
          <a:p/>
        </p:txBody>
      </p:sp>
      <p:sp>
        <p:nvSpPr>
          <p:cNvPr id="70" name="Google Shape;70;p13"/>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71" name="Google Shape;71;p13"/>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914400" y="1752600"/>
            <a:ext cx="10363200" cy="4114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000047"/>
              </a:buClr>
              <a:buSzPts val="3200"/>
              <a:buFont typeface="Garamond"/>
              <a:buChar char="•"/>
              <a:defRPr b="0" i="0" sz="3200" u="none" cap="none" strike="noStrike">
                <a:solidFill>
                  <a:schemeClr val="dk1"/>
                </a:solidFill>
                <a:latin typeface="Garamond"/>
                <a:ea typeface="Garamond"/>
                <a:cs typeface="Garamond"/>
                <a:sym typeface="Garamond"/>
              </a:defRPr>
            </a:lvl1pPr>
            <a:lvl2pPr indent="-406400" lvl="1" marL="914400" marR="0" rtl="0" algn="l">
              <a:spcBef>
                <a:spcPts val="560"/>
              </a:spcBef>
              <a:spcAft>
                <a:spcPts val="0"/>
              </a:spcAft>
              <a:buClr>
                <a:schemeClr val="dk1"/>
              </a:buClr>
              <a:buSzPts val="2800"/>
              <a:buFont typeface="Garamond"/>
              <a:buChar char="–"/>
              <a:defRPr b="0" i="0" sz="2800" u="none" cap="none" strike="noStrike">
                <a:solidFill>
                  <a:schemeClr val="dk1"/>
                </a:solidFill>
                <a:latin typeface="Garamond"/>
                <a:ea typeface="Garamond"/>
                <a:cs typeface="Garamond"/>
                <a:sym typeface="Garamond"/>
              </a:defRPr>
            </a:lvl2pPr>
            <a:lvl3pPr indent="-381000" lvl="2" marL="1371600"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3pPr>
            <a:lvl4pPr indent="-355600" lvl="3" marL="1828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4pPr>
            <a:lvl5pPr indent="-355600" lvl="4" marL="22860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5pPr>
            <a:lvl6pPr indent="-355600" lvl="5" marL="27432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6pPr>
            <a:lvl7pPr indent="-355600" lvl="6" marL="32004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7pPr>
            <a:lvl8pPr indent="-355600" lvl="7" marL="36576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8pPr>
            <a:lvl9pPr indent="-355600" lvl="8" marL="4114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9pPr>
          </a:lstStyle>
          <a:p/>
        </p:txBody>
      </p:sp>
      <p:sp>
        <p:nvSpPr>
          <p:cNvPr id="17" name="Google Shape;17;p3"/>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8" name="Google Shape;18;p3"/>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
        <p:nvSpPr>
          <p:cNvPr id="19" name="Google Shape;19;p3"/>
          <p:cNvSpPr txBox="1"/>
          <p:nvPr>
            <p:ph type="title"/>
          </p:nvPr>
        </p:nvSpPr>
        <p:spPr>
          <a:xfrm>
            <a:off x="2133600" y="152400"/>
            <a:ext cx="9245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 name="Shape 20"/>
        <p:cNvGrpSpPr/>
        <p:nvPr/>
      </p:nvGrpSpPr>
      <p:grpSpPr>
        <a:xfrm>
          <a:off x="0" y="0"/>
          <a:ext cx="0" cy="0"/>
          <a:chOff x="0" y="0"/>
          <a:chExt cx="0" cy="0"/>
        </a:xfrm>
      </p:grpSpPr>
      <p:sp>
        <p:nvSpPr>
          <p:cNvPr id="21" name="Google Shape;21;p4"/>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1" i="0" sz="4000" u="none" cap="none" strike="noStrike">
                <a:solidFill>
                  <a:schemeClr val="dk2"/>
                </a:solidFill>
                <a:latin typeface="EB Garamond"/>
                <a:ea typeface="EB Garamond"/>
                <a:cs typeface="EB Garamond"/>
                <a:sym typeface="EB 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22" name="Google Shape;22;p4"/>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000047"/>
              </a:buClr>
              <a:buSzPts val="2000"/>
              <a:buFont typeface="Garamond"/>
              <a:buNone/>
              <a:defRPr b="0" i="0" sz="2000" u="none" cap="none" strike="noStrike">
                <a:solidFill>
                  <a:schemeClr val="dk1"/>
                </a:solidFill>
                <a:latin typeface="Garamond"/>
                <a:ea typeface="Garamond"/>
                <a:cs typeface="Garamond"/>
                <a:sym typeface="Garamond"/>
              </a:defRPr>
            </a:lvl1pPr>
            <a:lvl2pPr indent="-228600" lvl="1" marL="914400" marR="0" rtl="0" algn="l">
              <a:spcBef>
                <a:spcPts val="360"/>
              </a:spcBef>
              <a:spcAft>
                <a:spcPts val="0"/>
              </a:spcAft>
              <a:buClr>
                <a:schemeClr val="dk1"/>
              </a:buClr>
              <a:buSzPts val="1800"/>
              <a:buFont typeface="Garamond"/>
              <a:buNone/>
              <a:defRPr b="0" i="0" sz="1800" u="none" cap="none" strike="noStrike">
                <a:solidFill>
                  <a:schemeClr val="dk1"/>
                </a:solidFill>
                <a:latin typeface="Garamond"/>
                <a:ea typeface="Garamond"/>
                <a:cs typeface="Garamond"/>
                <a:sym typeface="Garamond"/>
              </a:defRPr>
            </a:lvl2pPr>
            <a:lvl3pPr indent="-228600" lvl="2" marL="1371600" marR="0" rtl="0" algn="l">
              <a:spcBef>
                <a:spcPts val="320"/>
              </a:spcBef>
              <a:spcAft>
                <a:spcPts val="0"/>
              </a:spcAft>
              <a:buClr>
                <a:schemeClr val="dk1"/>
              </a:buClr>
              <a:buSzPts val="1600"/>
              <a:buFont typeface="Garamond"/>
              <a:buNone/>
              <a:defRPr b="0" i="0" sz="1600" u="none" cap="none" strike="noStrike">
                <a:solidFill>
                  <a:schemeClr val="dk1"/>
                </a:solidFill>
                <a:latin typeface="Garamond"/>
                <a:ea typeface="Garamond"/>
                <a:cs typeface="Garamond"/>
                <a:sym typeface="Garamond"/>
              </a:defRPr>
            </a:lvl3pPr>
            <a:lvl4pPr indent="-228600" lvl="3" marL="1828800" marR="0" rtl="0" algn="l">
              <a:spcBef>
                <a:spcPts val="280"/>
              </a:spcBef>
              <a:spcAft>
                <a:spcPts val="0"/>
              </a:spcAft>
              <a:buClr>
                <a:schemeClr val="dk1"/>
              </a:buClr>
              <a:buSzPts val="1400"/>
              <a:buFont typeface="Garamond"/>
              <a:buNone/>
              <a:defRPr b="0" i="0" sz="1400" u="none" cap="none" strike="noStrike">
                <a:solidFill>
                  <a:schemeClr val="dk1"/>
                </a:solidFill>
                <a:latin typeface="Garamond"/>
                <a:ea typeface="Garamond"/>
                <a:cs typeface="Garamond"/>
                <a:sym typeface="Garamond"/>
              </a:defRPr>
            </a:lvl4pPr>
            <a:lvl5pPr indent="-228600" lvl="4" marL="2286000" marR="0" rtl="0" algn="l">
              <a:spcBef>
                <a:spcPts val="280"/>
              </a:spcBef>
              <a:spcAft>
                <a:spcPts val="0"/>
              </a:spcAft>
              <a:buClr>
                <a:schemeClr val="dk1"/>
              </a:buClr>
              <a:buSzPts val="1400"/>
              <a:buFont typeface="Garamond"/>
              <a:buNone/>
              <a:defRPr b="0" i="0" sz="1400" u="none" cap="none" strike="noStrike">
                <a:solidFill>
                  <a:schemeClr val="dk1"/>
                </a:solidFill>
                <a:latin typeface="Garamond"/>
                <a:ea typeface="Garamond"/>
                <a:cs typeface="Garamond"/>
                <a:sym typeface="Garamond"/>
              </a:defRPr>
            </a:lvl5pPr>
            <a:lvl6pPr indent="-228600" lvl="5" marL="2743200" marR="0" rtl="0" algn="l">
              <a:spcBef>
                <a:spcPts val="280"/>
              </a:spcBef>
              <a:spcAft>
                <a:spcPts val="0"/>
              </a:spcAft>
              <a:buClr>
                <a:schemeClr val="dk1"/>
              </a:buClr>
              <a:buSzPts val="1400"/>
              <a:buFont typeface="Garamond"/>
              <a:buNone/>
              <a:defRPr b="0" i="0" sz="1400" u="none" cap="none" strike="noStrike">
                <a:solidFill>
                  <a:schemeClr val="dk1"/>
                </a:solidFill>
                <a:latin typeface="Garamond"/>
                <a:ea typeface="Garamond"/>
                <a:cs typeface="Garamond"/>
                <a:sym typeface="Garamond"/>
              </a:defRPr>
            </a:lvl6pPr>
            <a:lvl7pPr indent="-228600" lvl="6" marL="3200400" marR="0" rtl="0" algn="l">
              <a:spcBef>
                <a:spcPts val="280"/>
              </a:spcBef>
              <a:spcAft>
                <a:spcPts val="0"/>
              </a:spcAft>
              <a:buClr>
                <a:schemeClr val="dk1"/>
              </a:buClr>
              <a:buSzPts val="1400"/>
              <a:buFont typeface="Garamond"/>
              <a:buNone/>
              <a:defRPr b="0" i="0" sz="1400" u="none" cap="none" strike="noStrike">
                <a:solidFill>
                  <a:schemeClr val="dk1"/>
                </a:solidFill>
                <a:latin typeface="Garamond"/>
                <a:ea typeface="Garamond"/>
                <a:cs typeface="Garamond"/>
                <a:sym typeface="Garamond"/>
              </a:defRPr>
            </a:lvl7pPr>
            <a:lvl8pPr indent="-228600" lvl="7" marL="3657600" marR="0" rtl="0" algn="l">
              <a:spcBef>
                <a:spcPts val="280"/>
              </a:spcBef>
              <a:spcAft>
                <a:spcPts val="0"/>
              </a:spcAft>
              <a:buClr>
                <a:schemeClr val="dk1"/>
              </a:buClr>
              <a:buSzPts val="1400"/>
              <a:buFont typeface="Garamond"/>
              <a:buNone/>
              <a:defRPr b="0" i="0" sz="1400" u="none" cap="none" strike="noStrike">
                <a:solidFill>
                  <a:schemeClr val="dk1"/>
                </a:solidFill>
                <a:latin typeface="Garamond"/>
                <a:ea typeface="Garamond"/>
                <a:cs typeface="Garamond"/>
                <a:sym typeface="Garamond"/>
              </a:defRPr>
            </a:lvl8pPr>
            <a:lvl9pPr indent="-228600" lvl="8" marL="4114800" marR="0" rtl="0" algn="l">
              <a:spcBef>
                <a:spcPts val="280"/>
              </a:spcBef>
              <a:spcAft>
                <a:spcPts val="0"/>
              </a:spcAft>
              <a:buClr>
                <a:schemeClr val="dk1"/>
              </a:buClr>
              <a:buSzPts val="1400"/>
              <a:buFont typeface="Garamond"/>
              <a:buNone/>
              <a:defRPr b="0" i="0" sz="1400" u="none" cap="none" strike="noStrike">
                <a:solidFill>
                  <a:schemeClr val="dk1"/>
                </a:solidFill>
                <a:latin typeface="Garamond"/>
                <a:ea typeface="Garamond"/>
                <a:cs typeface="Garamond"/>
                <a:sym typeface="Garamond"/>
              </a:defRPr>
            </a:lvl9pPr>
          </a:lstStyle>
          <a:p/>
        </p:txBody>
      </p:sp>
      <p:sp>
        <p:nvSpPr>
          <p:cNvPr id="23" name="Google Shape;23;p4"/>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24" name="Google Shape;24;p4"/>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5" name="Shape 25"/>
        <p:cNvGrpSpPr/>
        <p:nvPr/>
      </p:nvGrpSpPr>
      <p:grpSpPr>
        <a:xfrm>
          <a:off x="0" y="0"/>
          <a:ext cx="0" cy="0"/>
          <a:chOff x="0" y="0"/>
          <a:chExt cx="0" cy="0"/>
        </a:xfrm>
      </p:grpSpPr>
      <p:sp>
        <p:nvSpPr>
          <p:cNvPr id="26" name="Google Shape;26;p5"/>
          <p:cNvSpPr txBox="1"/>
          <p:nvPr>
            <p:ph type="title"/>
          </p:nvPr>
        </p:nvSpPr>
        <p:spPr>
          <a:xfrm>
            <a:off x="2133600" y="152400"/>
            <a:ext cx="9245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27" name="Google Shape;27;p5"/>
          <p:cNvSpPr txBox="1"/>
          <p:nvPr>
            <p:ph idx="1" type="body"/>
          </p:nvPr>
        </p:nvSpPr>
        <p:spPr>
          <a:xfrm>
            <a:off x="914400" y="1981200"/>
            <a:ext cx="5080000" cy="41148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000047"/>
              </a:buClr>
              <a:buSzPts val="2800"/>
              <a:buFont typeface="Garamond"/>
              <a:buChar char="•"/>
              <a:defRPr b="0" i="0" sz="2800" u="none" cap="none" strike="noStrike">
                <a:solidFill>
                  <a:schemeClr val="dk1"/>
                </a:solidFill>
                <a:latin typeface="Garamond"/>
                <a:ea typeface="Garamond"/>
                <a:cs typeface="Garamond"/>
                <a:sym typeface="Garamond"/>
              </a:defRPr>
            </a:lvl1pPr>
            <a:lvl2pPr indent="-381000" lvl="1" marL="914400"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2pPr>
            <a:lvl3pPr indent="-355600" lvl="2" marL="13716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3pPr>
            <a:lvl4pPr indent="-342900" lvl="3" marL="18288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4pPr>
            <a:lvl5pPr indent="-342900" lvl="4" marL="22860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5pPr>
            <a:lvl6pPr indent="-342900" lvl="5" marL="27432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6pPr>
            <a:lvl7pPr indent="-342900" lvl="6" marL="32004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7pPr>
            <a:lvl8pPr indent="-342900" lvl="7" marL="36576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8pPr>
            <a:lvl9pPr indent="-342900" lvl="8" marL="41148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9pPr>
          </a:lstStyle>
          <a:p/>
        </p:txBody>
      </p:sp>
      <p:sp>
        <p:nvSpPr>
          <p:cNvPr id="28" name="Google Shape;28;p5"/>
          <p:cNvSpPr txBox="1"/>
          <p:nvPr>
            <p:ph idx="2" type="body"/>
          </p:nvPr>
        </p:nvSpPr>
        <p:spPr>
          <a:xfrm>
            <a:off x="6197600" y="1981200"/>
            <a:ext cx="5080000" cy="4114800"/>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rgbClr val="000047"/>
              </a:buClr>
              <a:buSzPts val="2800"/>
              <a:buFont typeface="Garamond"/>
              <a:buChar char="•"/>
              <a:defRPr b="0" i="0" sz="2800" u="none" cap="none" strike="noStrike">
                <a:solidFill>
                  <a:schemeClr val="dk1"/>
                </a:solidFill>
                <a:latin typeface="Garamond"/>
                <a:ea typeface="Garamond"/>
                <a:cs typeface="Garamond"/>
                <a:sym typeface="Garamond"/>
              </a:defRPr>
            </a:lvl1pPr>
            <a:lvl2pPr indent="-381000" lvl="1" marL="914400"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2pPr>
            <a:lvl3pPr indent="-355600" lvl="2" marL="13716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3pPr>
            <a:lvl4pPr indent="-342900" lvl="3" marL="18288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4pPr>
            <a:lvl5pPr indent="-342900" lvl="4" marL="22860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5pPr>
            <a:lvl6pPr indent="-342900" lvl="5" marL="27432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6pPr>
            <a:lvl7pPr indent="-342900" lvl="6" marL="32004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7pPr>
            <a:lvl8pPr indent="-342900" lvl="7" marL="36576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8pPr>
            <a:lvl9pPr indent="-342900" lvl="8" marL="41148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9pPr>
          </a:lstStyle>
          <a:p/>
        </p:txBody>
      </p:sp>
      <p:sp>
        <p:nvSpPr>
          <p:cNvPr id="29" name="Google Shape;29;p5"/>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0" name="Google Shape;30;p5"/>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1" name="Shape 31"/>
        <p:cNvGrpSpPr/>
        <p:nvPr/>
      </p:nvGrpSpPr>
      <p:grpSpPr>
        <a:xfrm>
          <a:off x="0" y="0"/>
          <a:ext cx="0" cy="0"/>
          <a:chOff x="0" y="0"/>
          <a:chExt cx="0" cy="0"/>
        </a:xfrm>
      </p:grpSpPr>
      <p:sp>
        <p:nvSpPr>
          <p:cNvPr id="32" name="Google Shape;32;p6"/>
          <p:cNvSpPr txBox="1"/>
          <p:nvPr>
            <p:ph type="title"/>
          </p:nvPr>
        </p:nvSpPr>
        <p:spPr>
          <a:xfrm>
            <a:off x="2032000" y="274638"/>
            <a:ext cx="95504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rgbClr val="1B2166"/>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33" name="Google Shape;33;p6"/>
          <p:cNvSpPr txBox="1"/>
          <p:nvPr>
            <p:ph idx="1" type="body"/>
          </p:nvPr>
        </p:nvSpPr>
        <p:spPr>
          <a:xfrm>
            <a:off x="609600" y="1722438"/>
            <a:ext cx="5386917"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000047"/>
              </a:buClr>
              <a:buSzPts val="2400"/>
              <a:buFont typeface="Garamond"/>
              <a:buNone/>
              <a:defRPr b="1" i="0" sz="2400" u="none" cap="none" strike="noStrike">
                <a:solidFill>
                  <a:schemeClr val="dk1"/>
                </a:solidFill>
                <a:latin typeface="Garamond"/>
                <a:ea typeface="Garamond"/>
                <a:cs typeface="Garamond"/>
                <a:sym typeface="Garamond"/>
              </a:defRPr>
            </a:lvl1pPr>
            <a:lvl2pPr indent="-228600" lvl="1" marL="914400" marR="0" rtl="0" algn="l">
              <a:spcBef>
                <a:spcPts val="400"/>
              </a:spcBef>
              <a:spcAft>
                <a:spcPts val="0"/>
              </a:spcAft>
              <a:buClr>
                <a:schemeClr val="dk1"/>
              </a:buClr>
              <a:buSzPts val="2000"/>
              <a:buFont typeface="Garamond"/>
              <a:buNone/>
              <a:defRPr b="1" i="0" sz="2000" u="none" cap="none" strike="noStrike">
                <a:solidFill>
                  <a:schemeClr val="dk1"/>
                </a:solidFill>
                <a:latin typeface="Garamond"/>
                <a:ea typeface="Garamond"/>
                <a:cs typeface="Garamond"/>
                <a:sym typeface="Garamond"/>
              </a:defRPr>
            </a:lvl2pPr>
            <a:lvl3pPr indent="-228600" lvl="2" marL="1371600" marR="0" rtl="0" algn="l">
              <a:spcBef>
                <a:spcPts val="360"/>
              </a:spcBef>
              <a:spcAft>
                <a:spcPts val="0"/>
              </a:spcAft>
              <a:buClr>
                <a:schemeClr val="dk1"/>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34" name="Google Shape;34;p6"/>
          <p:cNvSpPr txBox="1"/>
          <p:nvPr>
            <p:ph idx="2" type="body"/>
          </p:nvPr>
        </p:nvSpPr>
        <p:spPr>
          <a:xfrm>
            <a:off x="609600" y="2362200"/>
            <a:ext cx="5386917"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000047"/>
              </a:buClr>
              <a:buSzPts val="2400"/>
              <a:buFont typeface="Garamond"/>
              <a:buChar char="•"/>
              <a:defRPr b="0" i="0" sz="2400" u="none" cap="none" strike="noStrike">
                <a:solidFill>
                  <a:schemeClr val="dk1"/>
                </a:solidFill>
                <a:latin typeface="Garamond"/>
                <a:ea typeface="Garamond"/>
                <a:cs typeface="Garamond"/>
                <a:sym typeface="Garamond"/>
              </a:defRPr>
            </a:lvl1pPr>
            <a:lvl2pPr indent="-355600" lvl="1" marL="9144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2pPr>
            <a:lvl3pPr indent="-342900" lvl="2" marL="13716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3pPr>
            <a:lvl4pPr indent="-330200" lvl="3" marL="18288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4pPr>
            <a:lvl5pPr indent="-330200" lvl="4" marL="22860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5pPr>
            <a:lvl6pPr indent="-330200" lvl="5" marL="27432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6pPr>
            <a:lvl7pPr indent="-330200" lvl="6" marL="32004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7pPr>
            <a:lvl8pPr indent="-330200" lvl="7" marL="36576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8pPr>
            <a:lvl9pPr indent="-330200" lvl="8" marL="41148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9pPr>
          </a:lstStyle>
          <a:p/>
        </p:txBody>
      </p:sp>
      <p:sp>
        <p:nvSpPr>
          <p:cNvPr id="35" name="Google Shape;35;p6"/>
          <p:cNvSpPr txBox="1"/>
          <p:nvPr>
            <p:ph idx="3" type="body"/>
          </p:nvPr>
        </p:nvSpPr>
        <p:spPr>
          <a:xfrm>
            <a:off x="6193368" y="1752600"/>
            <a:ext cx="5389033"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rgbClr val="000047"/>
              </a:buClr>
              <a:buSzPts val="2400"/>
              <a:buFont typeface="Garamond"/>
              <a:buNone/>
              <a:defRPr b="1" i="0" sz="2400" u="none" cap="none" strike="noStrike">
                <a:solidFill>
                  <a:schemeClr val="dk1"/>
                </a:solidFill>
                <a:latin typeface="Garamond"/>
                <a:ea typeface="Garamond"/>
                <a:cs typeface="Garamond"/>
                <a:sym typeface="Garamond"/>
              </a:defRPr>
            </a:lvl1pPr>
            <a:lvl2pPr indent="-228600" lvl="1" marL="914400" marR="0" rtl="0" algn="l">
              <a:spcBef>
                <a:spcPts val="400"/>
              </a:spcBef>
              <a:spcAft>
                <a:spcPts val="0"/>
              </a:spcAft>
              <a:buClr>
                <a:schemeClr val="dk1"/>
              </a:buClr>
              <a:buSzPts val="2000"/>
              <a:buFont typeface="Garamond"/>
              <a:buNone/>
              <a:defRPr b="1" i="0" sz="2000" u="none" cap="none" strike="noStrike">
                <a:solidFill>
                  <a:schemeClr val="dk1"/>
                </a:solidFill>
                <a:latin typeface="Garamond"/>
                <a:ea typeface="Garamond"/>
                <a:cs typeface="Garamond"/>
                <a:sym typeface="Garamond"/>
              </a:defRPr>
            </a:lvl2pPr>
            <a:lvl3pPr indent="-228600" lvl="2" marL="1371600" marR="0" rtl="0" algn="l">
              <a:spcBef>
                <a:spcPts val="360"/>
              </a:spcBef>
              <a:spcAft>
                <a:spcPts val="0"/>
              </a:spcAft>
              <a:buClr>
                <a:schemeClr val="dk1"/>
              </a:buClr>
              <a:buSzPts val="1800"/>
              <a:buFont typeface="Garamond"/>
              <a:buNone/>
              <a:defRPr b="1" i="0" sz="1800" u="none" cap="none" strike="noStrike">
                <a:solidFill>
                  <a:schemeClr val="dk1"/>
                </a:solidFill>
                <a:latin typeface="Garamond"/>
                <a:ea typeface="Garamond"/>
                <a:cs typeface="Garamond"/>
                <a:sym typeface="Garamond"/>
              </a:defRPr>
            </a:lvl3pPr>
            <a:lvl4pPr indent="-228600" lvl="3" marL="18288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4pPr>
            <a:lvl5pPr indent="-228600" lvl="4" marL="22860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5pPr>
            <a:lvl6pPr indent="-228600" lvl="5" marL="27432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6pPr>
            <a:lvl7pPr indent="-228600" lvl="6" marL="32004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7pPr>
            <a:lvl8pPr indent="-228600" lvl="7" marL="36576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8pPr>
            <a:lvl9pPr indent="-228600" lvl="8" marL="4114800" marR="0" rtl="0" algn="l">
              <a:spcBef>
                <a:spcPts val="320"/>
              </a:spcBef>
              <a:spcAft>
                <a:spcPts val="0"/>
              </a:spcAft>
              <a:buClr>
                <a:schemeClr val="dk1"/>
              </a:buClr>
              <a:buSzPts val="1600"/>
              <a:buFont typeface="Garamond"/>
              <a:buNone/>
              <a:defRPr b="1" i="0" sz="1600" u="none" cap="none" strike="noStrike">
                <a:solidFill>
                  <a:schemeClr val="dk1"/>
                </a:solidFill>
                <a:latin typeface="Garamond"/>
                <a:ea typeface="Garamond"/>
                <a:cs typeface="Garamond"/>
                <a:sym typeface="Garamond"/>
              </a:defRPr>
            </a:lvl9pPr>
          </a:lstStyle>
          <a:p/>
        </p:txBody>
      </p:sp>
      <p:sp>
        <p:nvSpPr>
          <p:cNvPr id="36" name="Google Shape;36;p6"/>
          <p:cNvSpPr txBox="1"/>
          <p:nvPr>
            <p:ph idx="4" type="body"/>
          </p:nvPr>
        </p:nvSpPr>
        <p:spPr>
          <a:xfrm>
            <a:off x="6197601" y="2438400"/>
            <a:ext cx="5389033"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rgbClr val="000047"/>
              </a:buClr>
              <a:buSzPts val="2400"/>
              <a:buFont typeface="Garamond"/>
              <a:buChar char="•"/>
              <a:defRPr b="0" i="0" sz="2400" u="none" cap="none" strike="noStrike">
                <a:solidFill>
                  <a:schemeClr val="dk1"/>
                </a:solidFill>
                <a:latin typeface="Garamond"/>
                <a:ea typeface="Garamond"/>
                <a:cs typeface="Garamond"/>
                <a:sym typeface="Garamond"/>
              </a:defRPr>
            </a:lvl1pPr>
            <a:lvl2pPr indent="-355600" lvl="1" marL="9144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2pPr>
            <a:lvl3pPr indent="-342900" lvl="2" marL="1371600" marR="0" rtl="0" algn="l">
              <a:spcBef>
                <a:spcPts val="360"/>
              </a:spcBef>
              <a:spcAft>
                <a:spcPts val="0"/>
              </a:spcAft>
              <a:buClr>
                <a:schemeClr val="dk1"/>
              </a:buClr>
              <a:buSzPts val="1800"/>
              <a:buFont typeface="Garamond"/>
              <a:buChar char="•"/>
              <a:defRPr b="0" i="0" sz="1800" u="none" cap="none" strike="noStrike">
                <a:solidFill>
                  <a:schemeClr val="dk1"/>
                </a:solidFill>
                <a:latin typeface="Garamond"/>
                <a:ea typeface="Garamond"/>
                <a:cs typeface="Garamond"/>
                <a:sym typeface="Garamond"/>
              </a:defRPr>
            </a:lvl3pPr>
            <a:lvl4pPr indent="-330200" lvl="3" marL="18288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4pPr>
            <a:lvl5pPr indent="-330200" lvl="4" marL="22860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5pPr>
            <a:lvl6pPr indent="-330200" lvl="5" marL="27432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6pPr>
            <a:lvl7pPr indent="-330200" lvl="6" marL="32004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7pPr>
            <a:lvl8pPr indent="-330200" lvl="7" marL="36576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8pPr>
            <a:lvl9pPr indent="-330200" lvl="8" marL="4114800" marR="0" rtl="0" algn="l">
              <a:spcBef>
                <a:spcPts val="320"/>
              </a:spcBef>
              <a:spcAft>
                <a:spcPts val="0"/>
              </a:spcAft>
              <a:buClr>
                <a:schemeClr val="dk1"/>
              </a:buClr>
              <a:buSzPts val="1600"/>
              <a:buFont typeface="Garamond"/>
              <a:buChar char="»"/>
              <a:defRPr b="0" i="0" sz="1600" u="none" cap="none" strike="noStrike">
                <a:solidFill>
                  <a:schemeClr val="dk1"/>
                </a:solidFill>
                <a:latin typeface="Garamond"/>
                <a:ea typeface="Garamond"/>
                <a:cs typeface="Garamond"/>
                <a:sym typeface="Garamond"/>
              </a:defRPr>
            </a:lvl9pPr>
          </a:lstStyle>
          <a:p/>
        </p:txBody>
      </p:sp>
      <p:sp>
        <p:nvSpPr>
          <p:cNvPr id="37" name="Google Shape;37;p6"/>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38" name="Google Shape;38;p6"/>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7"/>
          <p:cNvSpPr txBox="1"/>
          <p:nvPr>
            <p:ph type="title"/>
          </p:nvPr>
        </p:nvSpPr>
        <p:spPr>
          <a:xfrm>
            <a:off x="2133600" y="152400"/>
            <a:ext cx="9245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41" name="Google Shape;41;p7"/>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2" name="Google Shape;42;p7"/>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3" name="Shape 43"/>
        <p:cNvGrpSpPr/>
        <p:nvPr/>
      </p:nvGrpSpPr>
      <p:grpSpPr>
        <a:xfrm>
          <a:off x="0" y="0"/>
          <a:ext cx="0" cy="0"/>
          <a:chOff x="0" y="0"/>
          <a:chExt cx="0" cy="0"/>
        </a:xfrm>
      </p:grpSpPr>
      <p:sp>
        <p:nvSpPr>
          <p:cNvPr id="44" name="Google Shape;44;p8"/>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rgbClr val="FFFFFF"/>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5" name="Google Shape;45;p8"/>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46" name="Shape 46"/>
        <p:cNvGrpSpPr/>
        <p:nvPr/>
      </p:nvGrpSpPr>
      <p:grpSpPr>
        <a:xfrm>
          <a:off x="0" y="0"/>
          <a:ext cx="0" cy="0"/>
          <a:chOff x="0" y="0"/>
          <a:chExt cx="0" cy="0"/>
        </a:xfrm>
      </p:grpSpPr>
      <p:sp>
        <p:nvSpPr>
          <p:cNvPr id="47" name="Google Shape;47;p9"/>
          <p:cNvSpPr txBox="1"/>
          <p:nvPr>
            <p:ph type="title"/>
          </p:nvPr>
        </p:nvSpPr>
        <p:spPr>
          <a:xfrm>
            <a:off x="2133600" y="152400"/>
            <a:ext cx="9245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48" name="Google Shape;48;p9"/>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49" name="Google Shape;49;p9"/>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0" name="Shape 50"/>
        <p:cNvGrpSpPr/>
        <p:nvPr/>
      </p:nvGrpSpPr>
      <p:grpSpPr>
        <a:xfrm>
          <a:off x="0" y="0"/>
          <a:ext cx="0" cy="0"/>
          <a:chOff x="0" y="0"/>
          <a:chExt cx="0" cy="0"/>
        </a:xfrm>
      </p:grpSpPr>
      <p:sp>
        <p:nvSpPr>
          <p:cNvPr id="51" name="Google Shape;51;p10"/>
          <p:cNvSpPr txBox="1"/>
          <p:nvPr>
            <p:ph type="title"/>
          </p:nvPr>
        </p:nvSpPr>
        <p:spPr>
          <a:xfrm>
            <a:off x="609601" y="1524000"/>
            <a:ext cx="4011084" cy="8572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1" i="0" sz="20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52" name="Google Shape;52;p10"/>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000047"/>
              </a:buClr>
              <a:buSzPts val="3200"/>
              <a:buFont typeface="Garamond"/>
              <a:buChar char="•"/>
              <a:defRPr b="0" i="0" sz="3200" u="none" cap="none" strike="noStrike">
                <a:solidFill>
                  <a:schemeClr val="dk1"/>
                </a:solidFill>
                <a:latin typeface="Garamond"/>
                <a:ea typeface="Garamond"/>
                <a:cs typeface="Garamond"/>
                <a:sym typeface="Garamond"/>
              </a:defRPr>
            </a:lvl1pPr>
            <a:lvl2pPr indent="-406400" lvl="1" marL="914400" marR="0" rtl="0" algn="l">
              <a:spcBef>
                <a:spcPts val="560"/>
              </a:spcBef>
              <a:spcAft>
                <a:spcPts val="0"/>
              </a:spcAft>
              <a:buClr>
                <a:schemeClr val="dk1"/>
              </a:buClr>
              <a:buSzPts val="2800"/>
              <a:buFont typeface="Garamond"/>
              <a:buChar char="–"/>
              <a:defRPr b="0" i="0" sz="2800" u="none" cap="none" strike="noStrike">
                <a:solidFill>
                  <a:schemeClr val="dk1"/>
                </a:solidFill>
                <a:latin typeface="Garamond"/>
                <a:ea typeface="Garamond"/>
                <a:cs typeface="Garamond"/>
                <a:sym typeface="Garamond"/>
              </a:defRPr>
            </a:lvl2pPr>
            <a:lvl3pPr indent="-381000" lvl="2" marL="1371600"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3pPr>
            <a:lvl4pPr indent="-355600" lvl="3" marL="1828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4pPr>
            <a:lvl5pPr indent="-355600" lvl="4" marL="22860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5pPr>
            <a:lvl6pPr indent="-355600" lvl="5" marL="27432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6pPr>
            <a:lvl7pPr indent="-355600" lvl="6" marL="32004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7pPr>
            <a:lvl8pPr indent="-355600" lvl="7" marL="36576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8pPr>
            <a:lvl9pPr indent="-355600" lvl="8" marL="4114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9pPr>
          </a:lstStyle>
          <a:p/>
        </p:txBody>
      </p:sp>
      <p:sp>
        <p:nvSpPr>
          <p:cNvPr id="53" name="Google Shape;53;p10"/>
          <p:cNvSpPr txBox="1"/>
          <p:nvPr>
            <p:ph idx="2" type="body"/>
          </p:nvPr>
        </p:nvSpPr>
        <p:spPr>
          <a:xfrm>
            <a:off x="609601" y="2438401"/>
            <a:ext cx="4011084" cy="36877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rgbClr val="000047"/>
              </a:buClr>
              <a:buSzPts val="1400"/>
              <a:buFont typeface="Garamond"/>
              <a:buNone/>
              <a:defRPr b="0" i="0" sz="1400" u="none" cap="none" strike="noStrike">
                <a:solidFill>
                  <a:schemeClr val="dk1"/>
                </a:solidFill>
                <a:latin typeface="Garamond"/>
                <a:ea typeface="Garamond"/>
                <a:cs typeface="Garamond"/>
                <a:sym typeface="Garamond"/>
              </a:defRPr>
            </a:lvl1pPr>
            <a:lvl2pPr indent="-228600" lvl="1" marL="914400" marR="0" rtl="0" algn="l">
              <a:spcBef>
                <a:spcPts val="240"/>
              </a:spcBef>
              <a:spcAft>
                <a:spcPts val="0"/>
              </a:spcAft>
              <a:buClr>
                <a:schemeClr val="dk1"/>
              </a:buClr>
              <a:buSzPts val="1200"/>
              <a:buFont typeface="Garamond"/>
              <a:buNone/>
              <a:defRPr b="0" i="0" sz="1200" u="none" cap="none" strike="noStrike">
                <a:solidFill>
                  <a:schemeClr val="dk1"/>
                </a:solidFill>
                <a:latin typeface="Garamond"/>
                <a:ea typeface="Garamond"/>
                <a:cs typeface="Garamond"/>
                <a:sym typeface="Garamond"/>
              </a:defRPr>
            </a:lvl2pPr>
            <a:lvl3pPr indent="-228600" lvl="2" marL="1371600" marR="0" rtl="0" algn="l">
              <a:spcBef>
                <a:spcPts val="200"/>
              </a:spcBef>
              <a:spcAft>
                <a:spcPts val="0"/>
              </a:spcAft>
              <a:buClr>
                <a:schemeClr val="dk1"/>
              </a:buClr>
              <a:buSzPts val="1000"/>
              <a:buFont typeface="Garamond"/>
              <a:buNone/>
              <a:defRPr b="0" i="0" sz="1000" u="none" cap="none" strike="noStrike">
                <a:solidFill>
                  <a:schemeClr val="dk1"/>
                </a:solidFill>
                <a:latin typeface="Garamond"/>
                <a:ea typeface="Garamond"/>
                <a:cs typeface="Garamond"/>
                <a:sym typeface="Garamond"/>
              </a:defRPr>
            </a:lvl3pPr>
            <a:lvl4pPr indent="-228600" lvl="3" marL="18288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4pPr>
            <a:lvl5pPr indent="-228600" lvl="4" marL="22860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5pPr>
            <a:lvl6pPr indent="-228600" lvl="5" marL="27432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6pPr>
            <a:lvl7pPr indent="-228600" lvl="6" marL="32004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7pPr>
            <a:lvl8pPr indent="-228600" lvl="7" marL="36576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8pPr>
            <a:lvl9pPr indent="-228600" lvl="8" marL="4114800" marR="0" rtl="0" algn="l">
              <a:spcBef>
                <a:spcPts val="180"/>
              </a:spcBef>
              <a:spcAft>
                <a:spcPts val="0"/>
              </a:spcAft>
              <a:buClr>
                <a:schemeClr val="dk1"/>
              </a:buClr>
              <a:buSzPts val="900"/>
              <a:buFont typeface="Garamond"/>
              <a:buNone/>
              <a:defRPr b="0" i="0" sz="900" u="none" cap="none" strike="noStrike">
                <a:solidFill>
                  <a:schemeClr val="dk1"/>
                </a:solidFill>
                <a:latin typeface="Garamond"/>
                <a:ea typeface="Garamond"/>
                <a:cs typeface="Garamond"/>
                <a:sym typeface="Garamond"/>
              </a:defRPr>
            </a:lvl9pPr>
          </a:lstStyle>
          <a:p/>
        </p:txBody>
      </p:sp>
      <p:sp>
        <p:nvSpPr>
          <p:cNvPr id="54" name="Google Shape;54;p10"/>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55" name="Google Shape;55;p10"/>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133600" y="152400"/>
            <a:ext cx="9245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1" i="0" sz="4400" u="none" cap="none" strike="noStrike">
                <a:solidFill>
                  <a:schemeClr val="dk2"/>
                </a:solidFill>
                <a:latin typeface="Garamond"/>
                <a:ea typeface="Garamond"/>
                <a:cs typeface="Garamond"/>
                <a:sym typeface="Garamond"/>
              </a:defRPr>
            </a:lvl1pPr>
            <a:lvl2pPr lvl="1"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2pPr>
            <a:lvl3pPr lvl="2"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3pPr>
            <a:lvl4pPr lvl="3"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4pPr>
            <a:lvl5pPr lvl="4"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5pPr>
            <a:lvl6pPr lvl="5"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6pPr>
            <a:lvl7pPr lvl="6"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7pPr>
            <a:lvl8pPr lvl="7"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8pPr>
            <a:lvl9pPr lvl="8" marR="0" rtl="0" algn="ctr">
              <a:spcBef>
                <a:spcPts val="0"/>
              </a:spcBef>
              <a:spcAft>
                <a:spcPts val="0"/>
              </a:spcAft>
              <a:buSzPts val="1400"/>
              <a:buNone/>
              <a:defRPr b="0" i="0" sz="4400" u="none" cap="none" strike="noStrike">
                <a:solidFill>
                  <a:schemeClr val="dk2"/>
                </a:solidFill>
                <a:latin typeface="EB Garamond"/>
                <a:ea typeface="EB Garamond"/>
                <a:cs typeface="EB Garamond"/>
                <a:sym typeface="EB Garamond"/>
              </a:defRPr>
            </a:lvl9pPr>
          </a:lstStyle>
          <a:p/>
        </p:txBody>
      </p:sp>
      <p:sp>
        <p:nvSpPr>
          <p:cNvPr id="7" name="Google Shape;7;p1"/>
          <p:cNvSpPr txBox="1"/>
          <p:nvPr>
            <p:ph idx="1" type="body"/>
          </p:nvPr>
        </p:nvSpPr>
        <p:spPr>
          <a:xfrm>
            <a:off x="914400" y="1752600"/>
            <a:ext cx="10363200" cy="4114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rgbClr val="000047"/>
              </a:buClr>
              <a:buSzPts val="3200"/>
              <a:buFont typeface="Garamond"/>
              <a:buChar char="•"/>
              <a:defRPr b="0" i="0" sz="3200" u="none" cap="none" strike="noStrike">
                <a:solidFill>
                  <a:schemeClr val="dk1"/>
                </a:solidFill>
                <a:latin typeface="Garamond"/>
                <a:ea typeface="Garamond"/>
                <a:cs typeface="Garamond"/>
                <a:sym typeface="Garamond"/>
              </a:defRPr>
            </a:lvl1pPr>
            <a:lvl2pPr indent="-406400" lvl="1" marL="914400" marR="0" rtl="0" algn="l">
              <a:spcBef>
                <a:spcPts val="560"/>
              </a:spcBef>
              <a:spcAft>
                <a:spcPts val="0"/>
              </a:spcAft>
              <a:buClr>
                <a:schemeClr val="dk1"/>
              </a:buClr>
              <a:buSzPts val="2800"/>
              <a:buFont typeface="Garamond"/>
              <a:buChar char="–"/>
              <a:defRPr b="0" i="0" sz="2800" u="none" cap="none" strike="noStrike">
                <a:solidFill>
                  <a:schemeClr val="dk1"/>
                </a:solidFill>
                <a:latin typeface="Garamond"/>
                <a:ea typeface="Garamond"/>
                <a:cs typeface="Garamond"/>
                <a:sym typeface="Garamond"/>
              </a:defRPr>
            </a:lvl2pPr>
            <a:lvl3pPr indent="-381000" lvl="2" marL="1371600" marR="0" rtl="0" algn="l">
              <a:spcBef>
                <a:spcPts val="480"/>
              </a:spcBef>
              <a:spcAft>
                <a:spcPts val="0"/>
              </a:spcAft>
              <a:buClr>
                <a:schemeClr val="dk1"/>
              </a:buClr>
              <a:buSzPts val="2400"/>
              <a:buFont typeface="Garamond"/>
              <a:buChar char="•"/>
              <a:defRPr b="0" i="0" sz="2400" u="none" cap="none" strike="noStrike">
                <a:solidFill>
                  <a:schemeClr val="dk1"/>
                </a:solidFill>
                <a:latin typeface="Garamond"/>
                <a:ea typeface="Garamond"/>
                <a:cs typeface="Garamond"/>
                <a:sym typeface="Garamond"/>
              </a:defRPr>
            </a:lvl3pPr>
            <a:lvl4pPr indent="-355600" lvl="3" marL="1828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4pPr>
            <a:lvl5pPr indent="-355600" lvl="4" marL="22860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5pPr>
            <a:lvl6pPr indent="-355600" lvl="5" marL="27432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6pPr>
            <a:lvl7pPr indent="-355600" lvl="6" marL="32004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7pPr>
            <a:lvl8pPr indent="-355600" lvl="7" marL="36576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8pPr>
            <a:lvl9pPr indent="-355600" lvl="8" marL="4114800" marR="0" rtl="0" algn="l">
              <a:spcBef>
                <a:spcPts val="400"/>
              </a:spcBef>
              <a:spcAft>
                <a:spcPts val="0"/>
              </a:spcAft>
              <a:buClr>
                <a:schemeClr val="dk1"/>
              </a:buClr>
              <a:buSzPts val="2000"/>
              <a:buFont typeface="Garamond"/>
              <a:buChar char="»"/>
              <a:defRPr b="0" i="0" sz="2000" u="none" cap="none" strike="noStrike">
                <a:solidFill>
                  <a:schemeClr val="dk1"/>
                </a:solidFill>
                <a:latin typeface="Garamond"/>
                <a:ea typeface="Garamond"/>
                <a:cs typeface="Garamond"/>
                <a:sym typeface="Garamond"/>
              </a:defRPr>
            </a:lvl9pPr>
          </a:lstStyle>
          <a:p/>
        </p:txBody>
      </p:sp>
      <p:sp>
        <p:nvSpPr>
          <p:cNvPr id="8" name="Google Shape;8;p1"/>
          <p:cNvSpPr txBox="1"/>
          <p:nvPr>
            <p:ph idx="11" type="ftr"/>
          </p:nvPr>
        </p:nvSpPr>
        <p:spPr>
          <a:xfrm>
            <a:off x="406400" y="6477000"/>
            <a:ext cx="2540000" cy="3048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lt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9" name="Google Shape;9;p1"/>
          <p:cNvSpPr txBox="1"/>
          <p:nvPr>
            <p:ph idx="12" type="sldNum"/>
          </p:nvPr>
        </p:nvSpPr>
        <p:spPr>
          <a:xfrm>
            <a:off x="10871200" y="6477000"/>
            <a:ext cx="1117600" cy="304800"/>
          </a:xfrm>
          <a:prstGeom prst="rect">
            <a:avLst/>
          </a:prstGeom>
          <a:noFill/>
          <a:ln>
            <a:noFill/>
          </a:ln>
        </p:spPr>
        <p:txBody>
          <a:bodyPr anchorCtr="0" anchor="t" bIns="45700" lIns="91425" spcFirstLastPara="1" rIns="91425" wrap="square" tIns="45700">
            <a:noAutofit/>
          </a:bodyPr>
          <a:lstStyle>
            <a:lvl1pPr indent="0" lvl="0" marL="0" marR="0" rtl="0" algn="ctr">
              <a:spcBef>
                <a:spcPts val="0"/>
              </a:spcBef>
              <a:buNone/>
              <a:defRPr b="0" i="0" sz="1200" u="none" cap="none" strike="noStrike">
                <a:solidFill>
                  <a:srgbClr val="FFFFFF"/>
                </a:solidFill>
                <a:latin typeface="Garamond"/>
                <a:ea typeface="Garamond"/>
                <a:cs typeface="Garamond"/>
                <a:sym typeface="Garamond"/>
              </a:defRPr>
            </a:lvl1pPr>
            <a:lvl2pPr indent="0" lvl="1" marL="0" marR="0" rtl="0" algn="ctr">
              <a:spcBef>
                <a:spcPts val="0"/>
              </a:spcBef>
              <a:buNone/>
              <a:defRPr b="0" i="0" sz="1200" u="none" cap="none" strike="noStrike">
                <a:solidFill>
                  <a:srgbClr val="FFFFFF"/>
                </a:solidFill>
                <a:latin typeface="Garamond"/>
                <a:ea typeface="Garamond"/>
                <a:cs typeface="Garamond"/>
                <a:sym typeface="Garamond"/>
              </a:defRPr>
            </a:lvl2pPr>
            <a:lvl3pPr indent="0" lvl="2" marL="0" marR="0" rtl="0" algn="ctr">
              <a:spcBef>
                <a:spcPts val="0"/>
              </a:spcBef>
              <a:buNone/>
              <a:defRPr b="0" i="0" sz="1200" u="none" cap="none" strike="noStrike">
                <a:solidFill>
                  <a:srgbClr val="FFFFFF"/>
                </a:solidFill>
                <a:latin typeface="Garamond"/>
                <a:ea typeface="Garamond"/>
                <a:cs typeface="Garamond"/>
                <a:sym typeface="Garamond"/>
              </a:defRPr>
            </a:lvl3pPr>
            <a:lvl4pPr indent="0" lvl="3" marL="0" marR="0" rtl="0" algn="ctr">
              <a:spcBef>
                <a:spcPts val="0"/>
              </a:spcBef>
              <a:buNone/>
              <a:defRPr b="0" i="0" sz="1200" u="none" cap="none" strike="noStrike">
                <a:solidFill>
                  <a:srgbClr val="FFFFFF"/>
                </a:solidFill>
                <a:latin typeface="Garamond"/>
                <a:ea typeface="Garamond"/>
                <a:cs typeface="Garamond"/>
                <a:sym typeface="Garamond"/>
              </a:defRPr>
            </a:lvl4pPr>
            <a:lvl5pPr indent="0" lvl="4" marL="0" marR="0" rtl="0" algn="ctr">
              <a:spcBef>
                <a:spcPts val="0"/>
              </a:spcBef>
              <a:buNone/>
              <a:defRPr b="0" i="0" sz="1200" u="none" cap="none" strike="noStrike">
                <a:solidFill>
                  <a:srgbClr val="FFFFFF"/>
                </a:solidFill>
                <a:latin typeface="Garamond"/>
                <a:ea typeface="Garamond"/>
                <a:cs typeface="Garamond"/>
                <a:sym typeface="Garamond"/>
              </a:defRPr>
            </a:lvl5pPr>
            <a:lvl6pPr indent="0" lvl="5" marL="0" marR="0" rtl="0" algn="ctr">
              <a:spcBef>
                <a:spcPts val="0"/>
              </a:spcBef>
              <a:buNone/>
              <a:defRPr b="0" i="0" sz="1200" u="none" cap="none" strike="noStrike">
                <a:solidFill>
                  <a:srgbClr val="FFFFFF"/>
                </a:solidFill>
                <a:latin typeface="Garamond"/>
                <a:ea typeface="Garamond"/>
                <a:cs typeface="Garamond"/>
                <a:sym typeface="Garamond"/>
              </a:defRPr>
            </a:lvl6pPr>
            <a:lvl7pPr indent="0" lvl="6" marL="0" marR="0" rtl="0" algn="ctr">
              <a:spcBef>
                <a:spcPts val="0"/>
              </a:spcBef>
              <a:buNone/>
              <a:defRPr b="0" i="0" sz="1200" u="none" cap="none" strike="noStrike">
                <a:solidFill>
                  <a:srgbClr val="FFFFFF"/>
                </a:solidFill>
                <a:latin typeface="Garamond"/>
                <a:ea typeface="Garamond"/>
                <a:cs typeface="Garamond"/>
                <a:sym typeface="Garamond"/>
              </a:defRPr>
            </a:lvl7pPr>
            <a:lvl8pPr indent="0" lvl="7" marL="0" marR="0" rtl="0" algn="ctr">
              <a:spcBef>
                <a:spcPts val="0"/>
              </a:spcBef>
              <a:buNone/>
              <a:defRPr b="0" i="0" sz="1200" u="none" cap="none" strike="noStrike">
                <a:solidFill>
                  <a:srgbClr val="FFFFFF"/>
                </a:solidFill>
                <a:latin typeface="Garamond"/>
                <a:ea typeface="Garamond"/>
                <a:cs typeface="Garamond"/>
                <a:sym typeface="Garamond"/>
              </a:defRPr>
            </a:lvl8pPr>
            <a:lvl9pPr indent="0" lvl="8" marL="0" marR="0" rtl="0" algn="ctr">
              <a:spcBef>
                <a:spcPts val="0"/>
              </a:spcBef>
              <a:buNone/>
              <a:defRPr b="0" i="0" sz="1200" u="none" cap="none" strike="noStrike">
                <a:solidFill>
                  <a:srgbClr val="FFFFFF"/>
                </a:solidFill>
                <a:latin typeface="Garamond"/>
                <a:ea typeface="Garamond"/>
                <a:cs typeface="Garamond"/>
                <a:sym typeface="Garamond"/>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1473150" y="3059808"/>
            <a:ext cx="92457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a:t>Impact of Hypersonic Weapons on National Security and Crisis Instability</a:t>
            </a:r>
            <a:endParaRPr b="1" i="0" sz="4400" u="none" cap="none" strike="noStrike">
              <a:solidFill>
                <a:schemeClr val="dk2"/>
              </a:solidFill>
              <a:latin typeface="Garamond"/>
              <a:ea typeface="Garamond"/>
              <a:cs typeface="Garamond"/>
              <a:sym typeface="Garamond"/>
            </a:endParaRPr>
          </a:p>
        </p:txBody>
      </p:sp>
      <p:sp>
        <p:nvSpPr>
          <p:cNvPr id="77" name="Google Shape;77;p14"/>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3"/>
          <p:cNvSpPr txBox="1"/>
          <p:nvPr>
            <p:ph idx="1" type="body"/>
          </p:nvPr>
        </p:nvSpPr>
        <p:spPr>
          <a:xfrm>
            <a:off x="1128775" y="1922950"/>
            <a:ext cx="10363200" cy="41148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lang="en-US"/>
              <a:t>Limit export of hypersonic vehicles and major subsystems.</a:t>
            </a:r>
            <a:endParaRPr/>
          </a:p>
          <a:p>
            <a:pPr indent="0" lvl="0" marL="457200" rtl="0">
              <a:spcBef>
                <a:spcPts val="640"/>
              </a:spcBef>
              <a:spcAft>
                <a:spcPts val="0"/>
              </a:spcAft>
              <a:buNone/>
            </a:pPr>
            <a:r>
              <a:t/>
            </a:r>
            <a:endParaRPr/>
          </a:p>
          <a:p>
            <a:pPr indent="-381000" lvl="0" marL="457200" rtl="0">
              <a:spcBef>
                <a:spcPts val="640"/>
              </a:spcBef>
              <a:spcAft>
                <a:spcPts val="0"/>
              </a:spcAft>
              <a:buSzPts val="2400"/>
              <a:buChar char="•"/>
            </a:pPr>
            <a:r>
              <a:rPr lang="en-US"/>
              <a:t>Indigenous development is extremely expensive and difficult.</a:t>
            </a:r>
            <a:endParaRPr/>
          </a:p>
          <a:p>
            <a:pPr indent="0" lvl="0" marL="457200" rtl="0">
              <a:spcBef>
                <a:spcPts val="640"/>
              </a:spcBef>
              <a:spcAft>
                <a:spcPts val="0"/>
              </a:spcAft>
              <a:buNone/>
            </a:pPr>
            <a:r>
              <a:t/>
            </a:r>
            <a:endParaRPr/>
          </a:p>
          <a:p>
            <a:pPr indent="-431800" lvl="0" marL="457200">
              <a:spcBef>
                <a:spcPts val="640"/>
              </a:spcBef>
              <a:spcAft>
                <a:spcPts val="0"/>
              </a:spcAft>
              <a:buSzPts val="3200"/>
              <a:buChar char="•"/>
            </a:pPr>
            <a:r>
              <a:rPr lang="en-US"/>
              <a:t>Nonproliferation treaties have worked in the past. (NPT, 191 countries signed, only 1, North Korea, withdrew.)</a:t>
            </a:r>
            <a:endParaRPr/>
          </a:p>
        </p:txBody>
      </p:sp>
      <p:sp>
        <p:nvSpPr>
          <p:cNvPr id="148" name="Google Shape;148;p23"/>
          <p:cNvSpPr txBox="1"/>
          <p:nvPr>
            <p:ph type="title"/>
          </p:nvPr>
        </p:nvSpPr>
        <p:spPr>
          <a:xfrm>
            <a:off x="1866825" y="34070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sz="3000"/>
              <a:t>Recommendation 1: Reach an Agreement With Russia and China that Encourages Nonproliferation Practices</a:t>
            </a:r>
            <a:endParaRPr sz="3000"/>
          </a:p>
        </p:txBody>
      </p:sp>
      <p:sp>
        <p:nvSpPr>
          <p:cNvPr id="149" name="Google Shape;149;p23"/>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4"/>
          <p:cNvSpPr txBox="1"/>
          <p:nvPr>
            <p:ph idx="1" type="body"/>
          </p:nvPr>
        </p:nvSpPr>
        <p:spPr>
          <a:xfrm>
            <a:off x="1501800" y="1769700"/>
            <a:ext cx="10690200" cy="29601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t/>
            </a:r>
            <a:endParaRPr b="1" sz="1800">
              <a:highlight>
                <a:srgbClr val="FFFFFF"/>
              </a:highlight>
            </a:endParaRPr>
          </a:p>
          <a:p>
            <a:pPr indent="-342900" lvl="0" marL="457200" rtl="0">
              <a:spcBef>
                <a:spcPts val="640"/>
              </a:spcBef>
              <a:spcAft>
                <a:spcPts val="0"/>
              </a:spcAft>
              <a:buClr>
                <a:schemeClr val="dk1"/>
              </a:buClr>
              <a:buSzPts val="1800"/>
              <a:buChar char="•"/>
            </a:pPr>
            <a:r>
              <a:rPr b="1" lang="en-US" sz="1800">
                <a:highlight>
                  <a:srgbClr val="FFFFFF"/>
                </a:highlight>
              </a:rPr>
              <a:t>Lt. General Samuel Greaves: Satellite sensors are at Technology Level Readiness 6.</a:t>
            </a:r>
            <a:endParaRPr b="1" sz="1800">
              <a:highlight>
                <a:srgbClr val="FFFFFF"/>
              </a:highlight>
            </a:endParaRPr>
          </a:p>
          <a:p>
            <a:pPr indent="0" lvl="0" marL="1371600" rtl="0">
              <a:spcBef>
                <a:spcPts val="640"/>
              </a:spcBef>
              <a:spcAft>
                <a:spcPts val="0"/>
              </a:spcAft>
              <a:buNone/>
            </a:pPr>
            <a:r>
              <a:t/>
            </a:r>
            <a:endParaRPr b="1" sz="1800">
              <a:highlight>
                <a:srgbClr val="FFFFFF"/>
              </a:highlight>
            </a:endParaRPr>
          </a:p>
          <a:p>
            <a:pPr indent="-342900" lvl="0" marL="457200" rtl="0">
              <a:spcBef>
                <a:spcPts val="640"/>
              </a:spcBef>
              <a:spcAft>
                <a:spcPts val="0"/>
              </a:spcAft>
              <a:buSzPts val="1800"/>
              <a:buChar char="•"/>
            </a:pPr>
            <a:r>
              <a:rPr b="1" lang="en-US" sz="1800">
                <a:highlight>
                  <a:srgbClr val="FFFFFF"/>
                </a:highlight>
              </a:rPr>
              <a:t>A comprehensive approach could use satellite sensors in order to make ground-based defense more effective.</a:t>
            </a:r>
            <a:endParaRPr b="1" sz="1800">
              <a:highlight>
                <a:srgbClr val="FFFFFF"/>
              </a:highlight>
            </a:endParaRPr>
          </a:p>
          <a:p>
            <a:pPr indent="0" lvl="0" marL="914400" rtl="0">
              <a:spcBef>
                <a:spcPts val="640"/>
              </a:spcBef>
              <a:spcAft>
                <a:spcPts val="0"/>
              </a:spcAft>
              <a:buNone/>
            </a:pPr>
            <a:r>
              <a:t/>
            </a:r>
            <a:endParaRPr b="1" sz="1800">
              <a:highlight>
                <a:srgbClr val="FFFFFF"/>
              </a:highlight>
            </a:endParaRPr>
          </a:p>
          <a:p>
            <a:pPr indent="-342900" lvl="0" marL="457200" rtl="0">
              <a:spcBef>
                <a:spcPts val="640"/>
              </a:spcBef>
              <a:spcAft>
                <a:spcPts val="0"/>
              </a:spcAft>
              <a:buClr>
                <a:schemeClr val="dk1"/>
              </a:buClr>
              <a:buSzPts val="1800"/>
              <a:buChar char="•"/>
            </a:pPr>
            <a:r>
              <a:rPr b="1" lang="en-US" sz="1800">
                <a:highlight>
                  <a:srgbClr val="FFFFFF"/>
                </a:highlight>
              </a:rPr>
              <a:t>Layer of </a:t>
            </a:r>
            <a:r>
              <a:rPr b="1" lang="en-US" sz="1800">
                <a:highlight>
                  <a:srgbClr val="FFFFFF"/>
                </a:highlight>
              </a:rPr>
              <a:t>satellites</a:t>
            </a:r>
            <a:r>
              <a:rPr b="1" lang="en-US" sz="1800">
                <a:highlight>
                  <a:srgbClr val="FFFFFF"/>
                </a:highlight>
              </a:rPr>
              <a:t> for “birth to death” detection of missiles.</a:t>
            </a:r>
            <a:endParaRPr b="1" sz="1800">
              <a:highlight>
                <a:srgbClr val="FFFFFF"/>
              </a:highlight>
            </a:endParaRPr>
          </a:p>
          <a:p>
            <a:pPr indent="0" lvl="0" marL="914400" rtl="0">
              <a:spcBef>
                <a:spcPts val="640"/>
              </a:spcBef>
              <a:spcAft>
                <a:spcPts val="0"/>
              </a:spcAft>
              <a:buNone/>
            </a:pPr>
            <a:r>
              <a:t/>
            </a:r>
            <a:endParaRPr b="1" sz="1800">
              <a:highlight>
                <a:srgbClr val="FFFFFF"/>
              </a:highlight>
            </a:endParaRPr>
          </a:p>
          <a:p>
            <a:pPr indent="-342900" lvl="0" marL="457200" rtl="0">
              <a:spcBef>
                <a:spcPts val="640"/>
              </a:spcBef>
              <a:spcAft>
                <a:spcPts val="0"/>
              </a:spcAft>
              <a:buClr>
                <a:schemeClr val="dk1"/>
              </a:buClr>
              <a:buSzPts val="1800"/>
              <a:buChar char="•"/>
            </a:pPr>
            <a:r>
              <a:rPr b="1" lang="en-US" sz="1800">
                <a:highlight>
                  <a:srgbClr val="FFFFFF"/>
                </a:highlight>
              </a:rPr>
              <a:t>Satellite sensors could improve “boost phase” detection---&gt;effective against a HGV launch.</a:t>
            </a:r>
            <a:endParaRPr b="1" sz="1800">
              <a:highlight>
                <a:srgbClr val="FFFFFF"/>
              </a:highlight>
            </a:endParaRPr>
          </a:p>
          <a:p>
            <a:pPr indent="0" lvl="0" marL="0" rtl="0">
              <a:spcBef>
                <a:spcPts val="640"/>
              </a:spcBef>
              <a:spcAft>
                <a:spcPts val="0"/>
              </a:spcAft>
              <a:buNone/>
            </a:pPr>
            <a:r>
              <a:t/>
            </a:r>
            <a:endParaRPr b="1" sz="1800">
              <a:highlight>
                <a:srgbClr val="FFFFFF"/>
              </a:highlight>
            </a:endParaRPr>
          </a:p>
          <a:p>
            <a:pPr indent="-342900" lvl="0" marL="457200" rtl="0">
              <a:spcBef>
                <a:spcPts val="640"/>
              </a:spcBef>
              <a:spcAft>
                <a:spcPts val="0"/>
              </a:spcAft>
              <a:buClr>
                <a:schemeClr val="dk1"/>
              </a:buClr>
              <a:buSzPts val="1800"/>
              <a:buChar char="•"/>
            </a:pPr>
            <a:r>
              <a:rPr b="1" lang="en-US" sz="1800">
                <a:highlight>
                  <a:srgbClr val="FFFFFF"/>
                </a:highlight>
              </a:rPr>
              <a:t>Missile Defense Agency should lead development in collaboration with United States Air Force.</a:t>
            </a:r>
            <a:endParaRPr b="1" sz="1800">
              <a:highlight>
                <a:srgbClr val="FFFFFF"/>
              </a:highlight>
            </a:endParaRPr>
          </a:p>
          <a:p>
            <a:pPr indent="0" lvl="0" marL="457200">
              <a:spcBef>
                <a:spcPts val="640"/>
              </a:spcBef>
              <a:spcAft>
                <a:spcPts val="0"/>
              </a:spcAft>
              <a:buNone/>
            </a:pPr>
            <a:r>
              <a:t/>
            </a:r>
            <a:endParaRPr sz="2400">
              <a:solidFill>
                <a:srgbClr val="292929"/>
              </a:solidFill>
              <a:highlight>
                <a:srgbClr val="FFFFFF"/>
              </a:highlight>
            </a:endParaRPr>
          </a:p>
        </p:txBody>
      </p:sp>
      <p:sp>
        <p:nvSpPr>
          <p:cNvPr id="155" name="Google Shape;155;p24"/>
          <p:cNvSpPr txBox="1"/>
          <p:nvPr>
            <p:ph type="title"/>
          </p:nvPr>
        </p:nvSpPr>
        <p:spPr>
          <a:xfrm>
            <a:off x="1887125" y="62670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sz="3000">
                <a:solidFill>
                  <a:schemeClr val="dk1"/>
                </a:solidFill>
              </a:rPr>
              <a:t>Rec</a:t>
            </a:r>
            <a:r>
              <a:rPr lang="en-US" sz="3000">
                <a:solidFill>
                  <a:schemeClr val="dk1"/>
                </a:solidFill>
              </a:rPr>
              <a:t>ommendation 2: </a:t>
            </a:r>
            <a:r>
              <a:rPr lang="en-US" sz="3000">
                <a:solidFill>
                  <a:schemeClr val="dk1"/>
                </a:solidFill>
              </a:rPr>
              <a:t>The U.S. Government Should Prioritize Development and Continued Support of Space-Based Missile Detection Alongside Ground-Based Defense</a:t>
            </a:r>
            <a:endParaRPr sz="3000">
              <a:solidFill>
                <a:schemeClr val="dk1"/>
              </a:solidFill>
            </a:endParaRPr>
          </a:p>
          <a:p>
            <a:pPr indent="0" lvl="0" marL="0">
              <a:spcBef>
                <a:spcPts val="0"/>
              </a:spcBef>
              <a:spcAft>
                <a:spcPts val="0"/>
              </a:spcAft>
              <a:buNone/>
            </a:pPr>
            <a:r>
              <a:t/>
            </a:r>
            <a:endParaRPr sz="3000"/>
          </a:p>
        </p:txBody>
      </p:sp>
      <p:sp>
        <p:nvSpPr>
          <p:cNvPr id="156" name="Google Shape;156;p24"/>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5"/>
          <p:cNvSpPr txBox="1"/>
          <p:nvPr>
            <p:ph idx="1" type="body"/>
          </p:nvPr>
        </p:nvSpPr>
        <p:spPr>
          <a:xfrm>
            <a:off x="1473150" y="1752600"/>
            <a:ext cx="10363200" cy="41148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lang="en-US" sz="1200">
                <a:solidFill>
                  <a:srgbClr val="000000"/>
                </a:solidFill>
                <a:latin typeface="Arial"/>
                <a:ea typeface="Arial"/>
                <a:cs typeface="Arial"/>
                <a:sym typeface="Arial"/>
              </a:rPr>
              <a:t>Acton, James M. “Hypersonic Weapons Explainer.” </a:t>
            </a:r>
            <a:r>
              <a:rPr i="1" lang="en-US" sz="1200">
                <a:solidFill>
                  <a:srgbClr val="000000"/>
                </a:solidFill>
                <a:latin typeface="Arial"/>
                <a:ea typeface="Arial"/>
                <a:cs typeface="Arial"/>
                <a:sym typeface="Arial"/>
              </a:rPr>
              <a:t>Carnegie Endowment for International Peace</a:t>
            </a:r>
            <a:r>
              <a:rPr lang="en-US" sz="1200">
                <a:solidFill>
                  <a:srgbClr val="000000"/>
                </a:solidFill>
                <a:latin typeface="Arial"/>
                <a:ea typeface="Arial"/>
                <a:cs typeface="Arial"/>
                <a:sym typeface="Arial"/>
              </a:rPr>
              <a:t>, carnegieendowment.org/2018/04/02/hypersonic-weapons-explainer-pub-75957.</a:t>
            </a:r>
            <a:endParaRPr sz="1200">
              <a:solidFill>
                <a:srgbClr val="000000"/>
              </a:solidFill>
              <a:latin typeface="Arial"/>
              <a:ea typeface="Arial"/>
              <a:cs typeface="Arial"/>
              <a:sym typeface="Arial"/>
            </a:endParaRPr>
          </a:p>
          <a:p>
            <a:pPr indent="0" lvl="0" marL="0" rtl="0">
              <a:spcBef>
                <a:spcPts val="640"/>
              </a:spcBef>
              <a:spcAft>
                <a:spcPts val="0"/>
              </a:spcAft>
              <a:buNone/>
            </a:pPr>
            <a:r>
              <a:rPr lang="en-US" sz="1200">
                <a:solidFill>
                  <a:srgbClr val="333333"/>
                </a:solidFill>
                <a:highlight>
                  <a:srgbClr val="FFFFFF"/>
                </a:highlight>
                <a:latin typeface="Roboto"/>
                <a:ea typeface="Roboto"/>
                <a:cs typeface="Roboto"/>
                <a:sym typeface="Roboto"/>
              </a:rPr>
              <a:t>Fabey, Mike. “North Korea Puts Spotlight on U.S. Space-Based Missile Defense.” </a:t>
            </a:r>
            <a:r>
              <a:rPr i="1" lang="en-US" sz="1200">
                <a:solidFill>
                  <a:srgbClr val="333333"/>
                </a:solidFill>
                <a:highlight>
                  <a:srgbClr val="FFFFFF"/>
                </a:highlight>
                <a:latin typeface="Roboto"/>
                <a:ea typeface="Roboto"/>
                <a:cs typeface="Roboto"/>
                <a:sym typeface="Roboto"/>
              </a:rPr>
              <a:t>SpaceNews.com</a:t>
            </a:r>
            <a:r>
              <a:rPr lang="en-US" sz="1200">
                <a:solidFill>
                  <a:srgbClr val="333333"/>
                </a:solidFill>
                <a:highlight>
                  <a:srgbClr val="FFFFFF"/>
                </a:highlight>
                <a:latin typeface="Roboto"/>
                <a:ea typeface="Roboto"/>
                <a:cs typeface="Roboto"/>
                <a:sym typeface="Roboto"/>
              </a:rPr>
              <a:t>, 15 Aug. 2017, spacenews.com/north-korea-puts-spotlight-on-u-s-space-based-missile-defense/.</a:t>
            </a:r>
            <a:endParaRPr sz="1200">
              <a:solidFill>
                <a:srgbClr val="000000"/>
              </a:solidFill>
              <a:latin typeface="Arial"/>
              <a:ea typeface="Arial"/>
              <a:cs typeface="Arial"/>
              <a:sym typeface="Arial"/>
            </a:endParaRPr>
          </a:p>
          <a:p>
            <a:pPr indent="0" lvl="0" marL="0" rtl="0">
              <a:spcBef>
                <a:spcPts val="640"/>
              </a:spcBef>
              <a:spcAft>
                <a:spcPts val="0"/>
              </a:spcAft>
              <a:buNone/>
            </a:pPr>
            <a:r>
              <a:rPr lang="en-US" sz="1200">
                <a:solidFill>
                  <a:srgbClr val="000000"/>
                </a:solidFill>
                <a:latin typeface="Arial"/>
                <a:ea typeface="Arial"/>
                <a:cs typeface="Arial"/>
                <a:sym typeface="Arial"/>
              </a:rPr>
              <a:t>Hyten, John. </a:t>
            </a:r>
            <a:r>
              <a:rPr i="1" lang="en-US" sz="1200">
                <a:solidFill>
                  <a:srgbClr val="000000"/>
                </a:solidFill>
                <a:latin typeface="Arial"/>
                <a:ea typeface="Arial"/>
                <a:cs typeface="Arial"/>
                <a:sym typeface="Arial"/>
              </a:rPr>
              <a:t>STATEMENT OF JOHN E. HYTEN COMMANDER UNITED STATES STRATEGIC COMMAND BEFORE THE HOUSE ARMED SERVICES STRATEGIC FORCES SUBCOMMITTEE 7 MARCH 2018</a:t>
            </a:r>
            <a:r>
              <a:rPr lang="en-US" sz="1200">
                <a:solidFill>
                  <a:srgbClr val="000000"/>
                </a:solidFill>
                <a:latin typeface="Arial"/>
                <a:ea typeface="Arial"/>
                <a:cs typeface="Arial"/>
                <a:sym typeface="Arial"/>
              </a:rPr>
              <a:t>. www.stratcom.mil/Portals/8/Documents/2018%20USSTRATCOM%20HASC-SF%20Posture%20Statement.pdf?ver=2018-03-07-125520-187.</a:t>
            </a:r>
            <a:endParaRPr sz="1200">
              <a:solidFill>
                <a:srgbClr val="000000"/>
              </a:solidFill>
              <a:latin typeface="Arial"/>
              <a:ea typeface="Arial"/>
              <a:cs typeface="Arial"/>
              <a:sym typeface="Arial"/>
            </a:endParaRPr>
          </a:p>
          <a:p>
            <a:pPr indent="0" lvl="0" marL="0" rtl="0">
              <a:spcBef>
                <a:spcPts val="640"/>
              </a:spcBef>
              <a:spcAft>
                <a:spcPts val="0"/>
              </a:spcAft>
              <a:buNone/>
            </a:pPr>
            <a:r>
              <a:rPr lang="en-US" sz="1200">
                <a:solidFill>
                  <a:srgbClr val="000000"/>
                </a:solidFill>
                <a:latin typeface="Arial"/>
                <a:ea typeface="Arial"/>
                <a:cs typeface="Arial"/>
                <a:sym typeface="Arial"/>
              </a:rPr>
              <a:t>Linhard, Robert E. “Crisis Stability in a Multi-Polar World.” </a:t>
            </a:r>
            <a:r>
              <a:rPr i="1" lang="en-US" sz="1200">
                <a:solidFill>
                  <a:srgbClr val="000000"/>
                </a:solidFill>
                <a:latin typeface="Arial"/>
                <a:ea typeface="Arial"/>
                <a:cs typeface="Arial"/>
                <a:sym typeface="Arial"/>
              </a:rPr>
              <a:t>SpringerLink</a:t>
            </a:r>
            <a:r>
              <a:rPr lang="en-US" sz="1200">
                <a:solidFill>
                  <a:srgbClr val="000000"/>
                </a:solidFill>
                <a:latin typeface="Arial"/>
                <a:ea typeface="Arial"/>
                <a:cs typeface="Arial"/>
                <a:sym typeface="Arial"/>
              </a:rPr>
              <a:t>, Springer, Dordrecht, 1 Jan. 1995, link.springer.com/chapter/10.1007/978-94-015-8396-1_6.</a:t>
            </a:r>
            <a:endParaRPr sz="1200">
              <a:solidFill>
                <a:srgbClr val="000000"/>
              </a:solidFill>
              <a:latin typeface="Arial"/>
              <a:ea typeface="Arial"/>
              <a:cs typeface="Arial"/>
              <a:sym typeface="Arial"/>
            </a:endParaRPr>
          </a:p>
          <a:p>
            <a:pPr indent="0" lvl="0" marL="0" rtl="0">
              <a:spcBef>
                <a:spcPts val="640"/>
              </a:spcBef>
              <a:spcAft>
                <a:spcPts val="0"/>
              </a:spcAft>
              <a:buNone/>
            </a:pPr>
            <a:r>
              <a:rPr lang="en-US" sz="1200">
                <a:solidFill>
                  <a:srgbClr val="000000"/>
                </a:solidFill>
                <a:latin typeface="Arial"/>
                <a:ea typeface="Arial"/>
                <a:cs typeface="Arial"/>
                <a:sym typeface="Arial"/>
              </a:rPr>
              <a:t>“Missile-Tracking Satellites Are Part of the Plan to Foil Russia's Hypersonic Weapons.” </a:t>
            </a:r>
            <a:r>
              <a:rPr i="1" lang="en-US" sz="1200">
                <a:solidFill>
                  <a:srgbClr val="000000"/>
                </a:solidFill>
                <a:latin typeface="Arial"/>
                <a:ea typeface="Arial"/>
                <a:cs typeface="Arial"/>
                <a:sym typeface="Arial"/>
              </a:rPr>
              <a:t>SpaceNews.com</a:t>
            </a:r>
            <a:r>
              <a:rPr lang="en-US" sz="1200">
                <a:solidFill>
                  <a:srgbClr val="000000"/>
                </a:solidFill>
                <a:latin typeface="Arial"/>
                <a:ea typeface="Arial"/>
                <a:cs typeface="Arial"/>
                <a:sym typeface="Arial"/>
              </a:rPr>
              <a:t>, 20 May 2018, spacenews.com/missile-tracking-satellites-are-part-of-the-plan-to-foil-russias-hypersonic-weapons/.</a:t>
            </a:r>
            <a:endParaRPr sz="1200">
              <a:solidFill>
                <a:srgbClr val="000000"/>
              </a:solidFill>
              <a:latin typeface="Arial"/>
              <a:ea typeface="Arial"/>
              <a:cs typeface="Arial"/>
              <a:sym typeface="Arial"/>
            </a:endParaRPr>
          </a:p>
          <a:p>
            <a:pPr indent="0" lvl="0" marL="0" rtl="0">
              <a:spcBef>
                <a:spcPts val="640"/>
              </a:spcBef>
              <a:spcAft>
                <a:spcPts val="0"/>
              </a:spcAft>
              <a:buNone/>
            </a:pPr>
            <a:r>
              <a:rPr lang="en-US" sz="1200">
                <a:solidFill>
                  <a:srgbClr val="000000"/>
                </a:solidFill>
                <a:latin typeface="Arial"/>
                <a:ea typeface="Arial"/>
                <a:cs typeface="Arial"/>
                <a:sym typeface="Arial"/>
              </a:rPr>
              <a:t>Speier, et al. “U.S.-Russia-China Cooperation Could Hinder the Proliferation of Hypersonic Missiles.” </a:t>
            </a:r>
            <a:r>
              <a:rPr i="1" lang="en-US" sz="1200">
                <a:solidFill>
                  <a:srgbClr val="000000"/>
                </a:solidFill>
                <a:latin typeface="Arial"/>
                <a:ea typeface="Arial"/>
                <a:cs typeface="Arial"/>
                <a:sym typeface="Arial"/>
              </a:rPr>
              <a:t>RAND Corporation</a:t>
            </a:r>
            <a:r>
              <a:rPr lang="en-US" sz="1200">
                <a:solidFill>
                  <a:srgbClr val="000000"/>
                </a:solidFill>
                <a:latin typeface="Arial"/>
                <a:ea typeface="Arial"/>
                <a:cs typeface="Arial"/>
                <a:sym typeface="Arial"/>
              </a:rPr>
              <a:t>, 27 Sept. 2017, www.rand.org/pubs/research_reports/RR2137.html.</a:t>
            </a:r>
            <a:endParaRPr sz="1200">
              <a:solidFill>
                <a:srgbClr val="000000"/>
              </a:solidFill>
              <a:latin typeface="Arial"/>
              <a:ea typeface="Arial"/>
              <a:cs typeface="Arial"/>
              <a:sym typeface="Arial"/>
            </a:endParaRPr>
          </a:p>
          <a:p>
            <a:pPr indent="0" lvl="0" marL="0" rtl="0">
              <a:spcBef>
                <a:spcPts val="640"/>
              </a:spcBef>
              <a:spcAft>
                <a:spcPts val="0"/>
              </a:spcAft>
              <a:buNone/>
            </a:pPr>
            <a:r>
              <a:rPr lang="en-US" sz="1200">
                <a:solidFill>
                  <a:srgbClr val="000000"/>
                </a:solidFill>
                <a:latin typeface="Arial"/>
                <a:ea typeface="Arial"/>
                <a:cs typeface="Arial"/>
                <a:sym typeface="Arial"/>
              </a:rPr>
              <a:t>“The Nuclear Non-Proliferation Treaty.” </a:t>
            </a:r>
            <a:r>
              <a:rPr i="1" lang="en-US" sz="1200">
                <a:solidFill>
                  <a:srgbClr val="000000"/>
                </a:solidFill>
                <a:latin typeface="Arial"/>
                <a:ea typeface="Arial"/>
                <a:cs typeface="Arial"/>
                <a:sym typeface="Arial"/>
              </a:rPr>
              <a:t>The New Southbound Policy | Center for Strategic and International Studies</a:t>
            </a:r>
            <a:r>
              <a:rPr lang="en-US" sz="1200">
                <a:solidFill>
                  <a:srgbClr val="000000"/>
                </a:solidFill>
                <a:latin typeface="Arial"/>
                <a:ea typeface="Arial"/>
                <a:cs typeface="Arial"/>
                <a:sym typeface="Arial"/>
              </a:rPr>
              <a:t>, www.csis.org/analysis/nuclear-non-proliferation-treaty.</a:t>
            </a:r>
            <a:endParaRPr sz="1200">
              <a:solidFill>
                <a:srgbClr val="000000"/>
              </a:solidFill>
              <a:latin typeface="Arial"/>
              <a:ea typeface="Arial"/>
              <a:cs typeface="Arial"/>
              <a:sym typeface="Arial"/>
            </a:endParaRPr>
          </a:p>
          <a:p>
            <a:pPr indent="0" lvl="0" marL="0" rtl="0">
              <a:spcBef>
                <a:spcPts val="640"/>
              </a:spcBef>
              <a:spcAft>
                <a:spcPts val="0"/>
              </a:spcAft>
              <a:buNone/>
            </a:pPr>
            <a:r>
              <a:rPr lang="en-US" sz="1200">
                <a:solidFill>
                  <a:srgbClr val="000000"/>
                </a:solidFill>
                <a:latin typeface="Arial"/>
                <a:ea typeface="Arial"/>
                <a:cs typeface="Arial"/>
                <a:sym typeface="Arial"/>
              </a:rPr>
              <a:t>Weitz, Richard. “Arms Racing in Strategic Technologies: Asia's New Frontier - by Richard Weitz.” </a:t>
            </a:r>
            <a:r>
              <a:rPr i="1" lang="en-US" sz="1200">
                <a:solidFill>
                  <a:srgbClr val="000000"/>
                </a:solidFill>
                <a:latin typeface="Arial"/>
                <a:ea typeface="Arial"/>
                <a:cs typeface="Arial"/>
                <a:sym typeface="Arial"/>
              </a:rPr>
              <a:t>Policy Centers - Center for Global Prosperity - Hudson Institute</a:t>
            </a:r>
            <a:r>
              <a:rPr lang="en-US" sz="1200">
                <a:solidFill>
                  <a:srgbClr val="000000"/>
                </a:solidFill>
                <a:latin typeface="Arial"/>
                <a:ea typeface="Arial"/>
                <a:cs typeface="Arial"/>
                <a:sym typeface="Arial"/>
              </a:rPr>
              <a:t>, www.hudson.org/research/11307-arms-racing-in-strategic-technologies-asia-s-new-frontier.</a:t>
            </a:r>
            <a:endParaRPr sz="1200">
              <a:solidFill>
                <a:srgbClr val="000000"/>
              </a:solidFill>
              <a:latin typeface="Arial"/>
              <a:ea typeface="Arial"/>
              <a:cs typeface="Arial"/>
              <a:sym typeface="Arial"/>
            </a:endParaRPr>
          </a:p>
          <a:p>
            <a:pPr indent="0" lvl="0" marL="0">
              <a:spcBef>
                <a:spcPts val="640"/>
              </a:spcBef>
              <a:spcAft>
                <a:spcPts val="0"/>
              </a:spcAft>
              <a:buNone/>
            </a:pPr>
            <a:r>
              <a:t/>
            </a:r>
            <a:endParaRPr/>
          </a:p>
        </p:txBody>
      </p:sp>
      <p:sp>
        <p:nvSpPr>
          <p:cNvPr id="162" name="Google Shape;162;p25"/>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63" name="Google Shape;163;p25"/>
          <p:cNvSpPr txBox="1"/>
          <p:nvPr>
            <p:ph type="title"/>
          </p:nvPr>
        </p:nvSpPr>
        <p:spPr>
          <a:xfrm>
            <a:off x="1473150" y="16965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Works Cited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Google Shape;168;p26"/>
          <p:cNvSpPr txBox="1"/>
          <p:nvPr>
            <p:ph idx="1" type="body"/>
          </p:nvPr>
        </p:nvSpPr>
        <p:spPr>
          <a:xfrm>
            <a:off x="1925850" y="1371600"/>
            <a:ext cx="10363200" cy="41148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b="1" lang="en-US" sz="3000"/>
              <a:t>Hypersonic Glide Vehicle (HGV):</a:t>
            </a:r>
            <a:r>
              <a:rPr lang="en-US" sz="3000"/>
              <a:t> Glides atop the atmosphere. Launched on ballistic missile and released at the appropriate altitude.</a:t>
            </a:r>
            <a:endParaRPr sz="3000"/>
          </a:p>
          <a:p>
            <a:pPr indent="0" lvl="0" marL="0" rtl="0">
              <a:spcBef>
                <a:spcPts val="640"/>
              </a:spcBef>
              <a:spcAft>
                <a:spcPts val="0"/>
              </a:spcAft>
              <a:buNone/>
            </a:pPr>
            <a:r>
              <a:t/>
            </a:r>
            <a:endParaRPr sz="3000"/>
          </a:p>
          <a:p>
            <a:pPr indent="0" lvl="0" marL="0">
              <a:spcBef>
                <a:spcPts val="640"/>
              </a:spcBef>
              <a:spcAft>
                <a:spcPts val="0"/>
              </a:spcAft>
              <a:buNone/>
            </a:pPr>
            <a:r>
              <a:rPr b="1" lang="en-US" sz="3000"/>
              <a:t>Hypersonic Cruise Missile (HCM): </a:t>
            </a:r>
            <a:r>
              <a:rPr lang="en-US" sz="3000"/>
              <a:t>Low flying missile that is guided to its target</a:t>
            </a:r>
            <a:r>
              <a:rPr lang="en-US" sz="3000"/>
              <a:t>. (Remains in the atmosphere). Similar function to subsonic cruise. </a:t>
            </a:r>
            <a:endParaRPr b="1" sz="3000"/>
          </a:p>
        </p:txBody>
      </p:sp>
      <p:sp>
        <p:nvSpPr>
          <p:cNvPr id="169" name="Google Shape;169;p26"/>
          <p:cNvSpPr txBox="1"/>
          <p:nvPr>
            <p:ph type="title"/>
          </p:nvPr>
        </p:nvSpPr>
        <p:spPr>
          <a:xfrm>
            <a:off x="1370400" y="22860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Hypersonic Weapons: Types</a:t>
            </a:r>
            <a:endParaRPr/>
          </a:p>
        </p:txBody>
      </p:sp>
      <p:pic>
        <p:nvPicPr>
          <p:cNvPr id="170" name="Google Shape;170;p26"/>
          <p:cNvPicPr preferRelativeResize="0"/>
          <p:nvPr/>
        </p:nvPicPr>
        <p:blipFill>
          <a:blip r:embed="rId3">
            <a:alphaModFix/>
          </a:blip>
          <a:stretch>
            <a:fillRect/>
          </a:stretch>
        </p:blipFill>
        <p:spPr>
          <a:xfrm>
            <a:off x="4254050" y="4548925"/>
            <a:ext cx="2416350" cy="1573025"/>
          </a:xfrm>
          <a:prstGeom prst="rect">
            <a:avLst/>
          </a:prstGeom>
          <a:noFill/>
          <a:ln>
            <a:noFill/>
          </a:ln>
        </p:spPr>
      </p:pic>
      <p:pic>
        <p:nvPicPr>
          <p:cNvPr id="171" name="Google Shape;171;p26"/>
          <p:cNvPicPr preferRelativeResize="0"/>
          <p:nvPr/>
        </p:nvPicPr>
        <p:blipFill>
          <a:blip r:embed="rId4">
            <a:alphaModFix/>
          </a:blip>
          <a:stretch>
            <a:fillRect/>
          </a:stretch>
        </p:blipFill>
        <p:spPr>
          <a:xfrm>
            <a:off x="6925700" y="4548925"/>
            <a:ext cx="2325051" cy="1573025"/>
          </a:xfrm>
          <a:prstGeom prst="rect">
            <a:avLst/>
          </a:prstGeom>
          <a:noFill/>
          <a:ln>
            <a:noFill/>
          </a:ln>
        </p:spPr>
      </p:pic>
      <p:sp>
        <p:nvSpPr>
          <p:cNvPr id="172" name="Google Shape;172;p26"/>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5"/>
          <p:cNvSpPr txBox="1"/>
          <p:nvPr>
            <p:ph idx="1" type="body"/>
          </p:nvPr>
        </p:nvSpPr>
        <p:spPr>
          <a:xfrm>
            <a:off x="2611825" y="-593725"/>
            <a:ext cx="6677100" cy="38730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t/>
            </a:r>
            <a:endParaRPr sz="1450">
              <a:solidFill>
                <a:srgbClr val="000000"/>
              </a:solidFill>
              <a:latin typeface="Times New Roman"/>
              <a:ea typeface="Times New Roman"/>
              <a:cs typeface="Times New Roman"/>
              <a:sym typeface="Times New Roman"/>
            </a:endParaRPr>
          </a:p>
          <a:p>
            <a:pPr indent="0" lvl="0" marL="0" rtl="0" algn="ctr">
              <a:spcBef>
                <a:spcPts val="640"/>
              </a:spcBef>
              <a:spcAft>
                <a:spcPts val="0"/>
              </a:spcAft>
              <a:buNone/>
            </a:pPr>
            <a:r>
              <a:t/>
            </a:r>
            <a:endParaRPr sz="2400">
              <a:solidFill>
                <a:srgbClr val="073763"/>
              </a:solidFill>
              <a:latin typeface="Times New Roman"/>
              <a:ea typeface="Times New Roman"/>
              <a:cs typeface="Times New Roman"/>
              <a:sym typeface="Times New Roman"/>
            </a:endParaRPr>
          </a:p>
          <a:p>
            <a:pPr indent="0" lvl="0" marL="0" rtl="0" algn="ctr">
              <a:spcBef>
                <a:spcPts val="640"/>
              </a:spcBef>
              <a:spcAft>
                <a:spcPts val="0"/>
              </a:spcAft>
              <a:buNone/>
            </a:pPr>
            <a:r>
              <a:rPr lang="en-US" sz="2400">
                <a:solidFill>
                  <a:srgbClr val="111516"/>
                </a:solidFill>
                <a:highlight>
                  <a:srgbClr val="FFFFFF"/>
                </a:highlight>
                <a:latin typeface="Georgia"/>
                <a:ea typeface="Georgia"/>
                <a:cs typeface="Georgia"/>
                <a:sym typeface="Georgia"/>
              </a:rPr>
              <a:t>"Both Russia and China are aggressively pursuing hypersonic capabilities...We’ve watched them test those capabilities. We don't have any defense that could deny the employment of such a weapon against us.”</a:t>
            </a:r>
            <a:endParaRPr sz="2400">
              <a:solidFill>
                <a:srgbClr val="111516"/>
              </a:solidFill>
              <a:highlight>
                <a:srgbClr val="FFFFFF"/>
              </a:highlight>
              <a:latin typeface="Georgia"/>
              <a:ea typeface="Georgia"/>
              <a:cs typeface="Georgia"/>
              <a:sym typeface="Georgia"/>
            </a:endParaRPr>
          </a:p>
          <a:p>
            <a:pPr indent="0" lvl="0" marL="0" algn="ctr">
              <a:spcBef>
                <a:spcPts val="640"/>
              </a:spcBef>
              <a:spcAft>
                <a:spcPts val="0"/>
              </a:spcAft>
              <a:buNone/>
            </a:pPr>
            <a:r>
              <a:rPr b="1" lang="en-US" sz="2400">
                <a:solidFill>
                  <a:srgbClr val="111516"/>
                </a:solidFill>
                <a:highlight>
                  <a:srgbClr val="FFFFFF"/>
                </a:highlight>
                <a:latin typeface="Georgia"/>
                <a:ea typeface="Georgia"/>
                <a:cs typeface="Georgia"/>
                <a:sym typeface="Georgia"/>
              </a:rPr>
              <a:t>-General John E Hyten, Commander of U.S. Strategic Command (2o18)</a:t>
            </a:r>
            <a:endParaRPr b="1" sz="2400">
              <a:solidFill>
                <a:srgbClr val="111516"/>
              </a:solidFill>
              <a:highlight>
                <a:srgbClr val="FFFFFF"/>
              </a:highlight>
              <a:latin typeface="Georgia"/>
              <a:ea typeface="Georgia"/>
              <a:cs typeface="Georgia"/>
              <a:sym typeface="Georgia"/>
            </a:endParaRPr>
          </a:p>
        </p:txBody>
      </p:sp>
      <p:pic>
        <p:nvPicPr>
          <p:cNvPr id="83" name="Google Shape;83;p15"/>
          <p:cNvPicPr preferRelativeResize="0"/>
          <p:nvPr/>
        </p:nvPicPr>
        <p:blipFill>
          <a:blip r:embed="rId3">
            <a:alphaModFix/>
          </a:blip>
          <a:stretch>
            <a:fillRect/>
          </a:stretch>
        </p:blipFill>
        <p:spPr>
          <a:xfrm>
            <a:off x="992603" y="3279275"/>
            <a:ext cx="4443298" cy="2605075"/>
          </a:xfrm>
          <a:prstGeom prst="rect">
            <a:avLst/>
          </a:prstGeom>
          <a:noFill/>
          <a:ln>
            <a:noFill/>
          </a:ln>
        </p:spPr>
      </p:pic>
      <p:pic>
        <p:nvPicPr>
          <p:cNvPr id="84" name="Google Shape;84;p15"/>
          <p:cNvPicPr preferRelativeResize="0"/>
          <p:nvPr/>
        </p:nvPicPr>
        <p:blipFill>
          <a:blip r:embed="rId4">
            <a:alphaModFix/>
          </a:blip>
          <a:stretch>
            <a:fillRect/>
          </a:stretch>
        </p:blipFill>
        <p:spPr>
          <a:xfrm>
            <a:off x="6010950" y="3279275"/>
            <a:ext cx="4911626" cy="2605075"/>
          </a:xfrm>
          <a:prstGeom prst="rect">
            <a:avLst/>
          </a:prstGeom>
          <a:noFill/>
          <a:ln>
            <a:noFill/>
          </a:ln>
        </p:spPr>
      </p:pic>
      <p:sp>
        <p:nvSpPr>
          <p:cNvPr id="85" name="Google Shape;85;p15"/>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6"/>
          <p:cNvSpPr txBox="1"/>
          <p:nvPr>
            <p:ph idx="1" type="body"/>
          </p:nvPr>
        </p:nvSpPr>
        <p:spPr>
          <a:xfrm>
            <a:off x="1732250" y="1371600"/>
            <a:ext cx="10363200" cy="4114800"/>
          </a:xfrm>
          <a:prstGeom prst="rect">
            <a:avLst/>
          </a:prstGeom>
        </p:spPr>
        <p:txBody>
          <a:bodyPr anchorCtr="0" anchor="t" bIns="45700" lIns="91425" spcFirstLastPara="1" rIns="91425" wrap="square" tIns="45700">
            <a:noAutofit/>
          </a:bodyPr>
          <a:lstStyle/>
          <a:p>
            <a:pPr indent="-431800" lvl="0" marL="457200" rtl="0">
              <a:spcBef>
                <a:spcPts val="640"/>
              </a:spcBef>
              <a:spcAft>
                <a:spcPts val="0"/>
              </a:spcAft>
              <a:buSzPts val="3200"/>
              <a:buChar char="•"/>
            </a:pPr>
            <a:r>
              <a:rPr b="1" lang="en-US"/>
              <a:t>Speed: </a:t>
            </a:r>
            <a:r>
              <a:rPr lang="en-US"/>
              <a:t>Travel at speeds above Mach 5 (above 5x the speed of sound.) Maintain this speed unlike existing missiles.</a:t>
            </a:r>
            <a:endParaRPr/>
          </a:p>
          <a:p>
            <a:pPr indent="-431800" lvl="0" marL="457200" rtl="0">
              <a:spcBef>
                <a:spcPts val="0"/>
              </a:spcBef>
              <a:spcAft>
                <a:spcPts val="0"/>
              </a:spcAft>
              <a:buSzPts val="3200"/>
              <a:buChar char="•"/>
            </a:pPr>
            <a:r>
              <a:rPr b="1" lang="en-US"/>
              <a:t>Maneuverability</a:t>
            </a:r>
            <a:r>
              <a:rPr b="1" lang="en-US"/>
              <a:t>: </a:t>
            </a:r>
            <a:r>
              <a:rPr lang="en-US"/>
              <a:t>Path and/or target may be altered mid-flight.</a:t>
            </a:r>
            <a:endParaRPr/>
          </a:p>
          <a:p>
            <a:pPr indent="-431800" lvl="0" marL="457200">
              <a:spcBef>
                <a:spcPts val="0"/>
              </a:spcBef>
              <a:spcAft>
                <a:spcPts val="0"/>
              </a:spcAft>
              <a:buSzPts val="3200"/>
              <a:buChar char="•"/>
            </a:pPr>
            <a:r>
              <a:rPr b="1" lang="en-US"/>
              <a:t>Altitudes: </a:t>
            </a:r>
            <a:r>
              <a:rPr lang="en-US"/>
              <a:t>Fly at lower altitudes than ballistic missiles.</a:t>
            </a:r>
            <a:endParaRPr/>
          </a:p>
        </p:txBody>
      </p:sp>
      <p:sp>
        <p:nvSpPr>
          <p:cNvPr id="91" name="Google Shape;91;p16"/>
          <p:cNvSpPr txBox="1"/>
          <p:nvPr>
            <p:ph type="title"/>
          </p:nvPr>
        </p:nvSpPr>
        <p:spPr>
          <a:xfrm>
            <a:off x="2133600" y="15240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Characteristics of Hypersonic Weapons</a:t>
            </a:r>
            <a:endParaRPr/>
          </a:p>
        </p:txBody>
      </p:sp>
      <p:pic>
        <p:nvPicPr>
          <p:cNvPr id="92" name="Google Shape;92;p16"/>
          <p:cNvPicPr preferRelativeResize="0"/>
          <p:nvPr/>
        </p:nvPicPr>
        <p:blipFill>
          <a:blip r:embed="rId3">
            <a:alphaModFix/>
          </a:blip>
          <a:stretch>
            <a:fillRect/>
          </a:stretch>
        </p:blipFill>
        <p:spPr>
          <a:xfrm>
            <a:off x="4817600" y="4066500"/>
            <a:ext cx="2886849" cy="1573025"/>
          </a:xfrm>
          <a:prstGeom prst="rect">
            <a:avLst/>
          </a:prstGeom>
          <a:noFill/>
          <a:ln>
            <a:noFill/>
          </a:ln>
        </p:spPr>
      </p:pic>
      <p:sp>
        <p:nvSpPr>
          <p:cNvPr id="93" name="Google Shape;93;p16"/>
          <p:cNvSpPr txBox="1"/>
          <p:nvPr/>
        </p:nvSpPr>
        <p:spPr>
          <a:xfrm>
            <a:off x="5181475" y="5749350"/>
            <a:ext cx="2316000" cy="382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US"/>
              <a:t>Hypersonic Glide Vehicle </a:t>
            </a:r>
            <a:endParaRPr/>
          </a:p>
        </p:txBody>
      </p:sp>
      <p:sp>
        <p:nvSpPr>
          <p:cNvPr id="94" name="Google Shape;94;p16"/>
          <p:cNvSpPr txBox="1"/>
          <p:nvPr/>
        </p:nvSpPr>
        <p:spPr>
          <a:xfrm>
            <a:off x="6793788" y="5874900"/>
            <a:ext cx="2630700" cy="517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5" name="Google Shape;95;p16"/>
          <p:cNvSpPr txBox="1"/>
          <p:nvPr/>
        </p:nvSpPr>
        <p:spPr>
          <a:xfrm>
            <a:off x="-562125" y="2266525"/>
            <a:ext cx="9785700" cy="1141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96" name="Google Shape;96;p16"/>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7"/>
          <p:cNvSpPr txBox="1"/>
          <p:nvPr>
            <p:ph idx="1" type="body"/>
          </p:nvPr>
        </p:nvSpPr>
        <p:spPr>
          <a:xfrm>
            <a:off x="755450" y="2098225"/>
            <a:ext cx="10363200" cy="41148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b="1" lang="en-US" u="sng"/>
              <a:t>China</a:t>
            </a:r>
            <a:r>
              <a:rPr b="1" lang="en-US"/>
              <a:t> </a:t>
            </a:r>
            <a:r>
              <a:rPr lang="en-US" sz="2400"/>
              <a:t>DF-17 (HGV)</a:t>
            </a:r>
            <a:endParaRPr sz="2400"/>
          </a:p>
          <a:p>
            <a:pPr indent="-381000" lvl="0" marL="457200" rtl="0">
              <a:spcBef>
                <a:spcPts val="640"/>
              </a:spcBef>
              <a:spcAft>
                <a:spcPts val="0"/>
              </a:spcAft>
              <a:buSzPts val="2400"/>
              <a:buChar char="•"/>
            </a:pPr>
            <a:r>
              <a:rPr b="1" lang="en-US" sz="3000"/>
              <a:t>2 successful tests in November 2017, could be operational by 2020</a:t>
            </a:r>
            <a:r>
              <a:rPr b="1" lang="en-US" sz="2400"/>
              <a:t>.</a:t>
            </a:r>
            <a:endParaRPr b="1" sz="1800"/>
          </a:p>
          <a:p>
            <a:pPr indent="0" lvl="0" marL="0" rtl="0">
              <a:spcBef>
                <a:spcPts val="640"/>
              </a:spcBef>
              <a:spcAft>
                <a:spcPts val="0"/>
              </a:spcAft>
              <a:buNone/>
            </a:pPr>
            <a:r>
              <a:rPr b="1" lang="en-US" u="sng"/>
              <a:t>Russia</a:t>
            </a:r>
            <a:r>
              <a:rPr b="1" lang="en-US"/>
              <a:t> </a:t>
            </a:r>
            <a:endParaRPr b="1" sz="2400"/>
          </a:p>
          <a:p>
            <a:pPr indent="-419100" lvl="0" marL="457200" rtl="0">
              <a:spcBef>
                <a:spcPts val="640"/>
              </a:spcBef>
              <a:spcAft>
                <a:spcPts val="0"/>
              </a:spcAft>
              <a:buSzPts val="3000"/>
              <a:buChar char="•"/>
            </a:pPr>
            <a:r>
              <a:rPr b="1" lang="en-US" sz="3000"/>
              <a:t>Kh 7-M2 Kinzhal (Mach 10) 2018</a:t>
            </a:r>
            <a:endParaRPr b="1" sz="3000"/>
          </a:p>
          <a:p>
            <a:pPr indent="0" lvl="0" marL="0" rtl="0">
              <a:spcBef>
                <a:spcPts val="640"/>
              </a:spcBef>
              <a:spcAft>
                <a:spcPts val="0"/>
              </a:spcAft>
              <a:buNone/>
            </a:pPr>
            <a:r>
              <a:t/>
            </a:r>
            <a:endParaRPr b="1" u="sng"/>
          </a:p>
          <a:p>
            <a:pPr indent="0" lvl="0" marL="0" rtl="0">
              <a:spcBef>
                <a:spcPts val="640"/>
              </a:spcBef>
              <a:spcAft>
                <a:spcPts val="0"/>
              </a:spcAft>
              <a:buNone/>
            </a:pPr>
            <a:r>
              <a:t/>
            </a:r>
            <a:endParaRPr b="1" u="sng"/>
          </a:p>
          <a:p>
            <a:pPr indent="0" lvl="0" marL="0" rtl="0">
              <a:spcBef>
                <a:spcPts val="640"/>
              </a:spcBef>
              <a:spcAft>
                <a:spcPts val="0"/>
              </a:spcAft>
              <a:buNone/>
            </a:pPr>
            <a:r>
              <a:t/>
            </a:r>
            <a:endParaRPr b="1"/>
          </a:p>
          <a:p>
            <a:pPr indent="0" lvl="0" marL="0">
              <a:spcBef>
                <a:spcPts val="640"/>
              </a:spcBef>
              <a:spcAft>
                <a:spcPts val="0"/>
              </a:spcAft>
              <a:buNone/>
            </a:pPr>
            <a:r>
              <a:t/>
            </a:r>
            <a:endParaRPr/>
          </a:p>
        </p:txBody>
      </p:sp>
      <p:sp>
        <p:nvSpPr>
          <p:cNvPr id="102" name="Google Shape;102;p17"/>
          <p:cNvSpPr txBox="1"/>
          <p:nvPr>
            <p:ph type="title"/>
          </p:nvPr>
        </p:nvSpPr>
        <p:spPr>
          <a:xfrm>
            <a:off x="1744575" y="40845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sz="4800"/>
              <a:t>Global Hypersonic Weapons Testing and Research</a:t>
            </a:r>
            <a:endParaRPr sz="4800"/>
          </a:p>
        </p:txBody>
      </p:sp>
      <p:sp>
        <p:nvSpPr>
          <p:cNvPr id="103" name="Google Shape;103;p17"/>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pic>
        <p:nvPicPr>
          <p:cNvPr id="104" name="Google Shape;104;p17"/>
          <p:cNvPicPr preferRelativeResize="0"/>
          <p:nvPr/>
        </p:nvPicPr>
        <p:blipFill>
          <a:blip r:embed="rId3">
            <a:alphaModFix/>
          </a:blip>
          <a:stretch>
            <a:fillRect/>
          </a:stretch>
        </p:blipFill>
        <p:spPr>
          <a:xfrm>
            <a:off x="7859000" y="3429000"/>
            <a:ext cx="3676650" cy="2076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18"/>
          <p:cNvSpPr txBox="1"/>
          <p:nvPr>
            <p:ph idx="1" type="body"/>
          </p:nvPr>
        </p:nvSpPr>
        <p:spPr>
          <a:xfrm>
            <a:off x="2022125" y="1900950"/>
            <a:ext cx="8492700" cy="30561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SzPts val="3600"/>
              <a:buAutoNum type="arabicPeriod"/>
            </a:pPr>
            <a:r>
              <a:rPr b="1" lang="en-US" sz="3600"/>
              <a:t>Nullify existing missile defense systems.</a:t>
            </a:r>
            <a:endParaRPr b="1" sz="3600"/>
          </a:p>
          <a:p>
            <a:pPr indent="0" lvl="0" marL="457200" marR="0" rtl="0" algn="l">
              <a:spcBef>
                <a:spcPts val="0"/>
              </a:spcBef>
              <a:spcAft>
                <a:spcPts val="0"/>
              </a:spcAft>
              <a:buNone/>
            </a:pPr>
            <a:r>
              <a:t/>
            </a:r>
            <a:endParaRPr b="1" sz="3600"/>
          </a:p>
          <a:p>
            <a:pPr indent="0" lvl="0" marL="0" marR="0" rtl="0" algn="l">
              <a:spcBef>
                <a:spcPts val="0"/>
              </a:spcBef>
              <a:spcAft>
                <a:spcPts val="0"/>
              </a:spcAft>
              <a:buNone/>
            </a:pPr>
            <a:r>
              <a:rPr b="1" lang="en-US" sz="3600"/>
              <a:t>2. Destabilize military balances on large and local scales. </a:t>
            </a:r>
            <a:endParaRPr b="1" sz="3600"/>
          </a:p>
          <a:p>
            <a:pPr indent="0" lvl="0" marL="0" marR="0" rtl="0" algn="l">
              <a:spcBef>
                <a:spcPts val="0"/>
              </a:spcBef>
              <a:spcAft>
                <a:spcPts val="0"/>
              </a:spcAft>
              <a:buNone/>
            </a:pPr>
            <a:r>
              <a:t/>
            </a:r>
            <a:endParaRPr sz="3600"/>
          </a:p>
          <a:p>
            <a:pPr indent="0" lvl="0" marL="0" marR="0" rtl="0" algn="l">
              <a:spcBef>
                <a:spcPts val="0"/>
              </a:spcBef>
              <a:spcAft>
                <a:spcPts val="0"/>
              </a:spcAft>
              <a:buNone/>
            </a:pPr>
            <a:r>
              <a:rPr lang="en-US" sz="3600"/>
              <a:t>Deterrence strategy will ultimately be disrupted.</a:t>
            </a:r>
            <a:endParaRPr sz="3600"/>
          </a:p>
        </p:txBody>
      </p:sp>
      <p:sp>
        <p:nvSpPr>
          <p:cNvPr id="110" name="Google Shape;110;p18"/>
          <p:cNvSpPr txBox="1"/>
          <p:nvPr>
            <p:ph type="title"/>
          </p:nvPr>
        </p:nvSpPr>
        <p:spPr>
          <a:xfrm>
            <a:off x="1645625" y="435625"/>
            <a:ext cx="9245700" cy="1143000"/>
          </a:xfrm>
          <a:prstGeom prst="rect">
            <a:avLst/>
          </a:prstGeom>
          <a:noFill/>
          <a:ln>
            <a:noFill/>
          </a:ln>
        </p:spPr>
        <p:txBody>
          <a:bodyPr anchorCtr="0" anchor="ctr" bIns="45700" lIns="91425" spcFirstLastPara="1" rIns="91425" wrap="square" tIns="45700">
            <a:noAutofit/>
          </a:bodyPr>
          <a:lstStyle/>
          <a:p>
            <a:pPr indent="0" lvl="0" marL="0" marR="0" rtl="0">
              <a:spcBef>
                <a:spcPts val="0"/>
              </a:spcBef>
              <a:spcAft>
                <a:spcPts val="0"/>
              </a:spcAft>
              <a:buNone/>
            </a:pPr>
            <a:r>
              <a:rPr lang="en-US" sz="4800" u="sng"/>
              <a:t>Hypersonic Weapons Will:</a:t>
            </a:r>
            <a:endParaRPr b="1" i="0" sz="4800" u="sng" cap="none" strike="noStrike">
              <a:solidFill>
                <a:schemeClr val="dk2"/>
              </a:solidFill>
              <a:latin typeface="Garamond"/>
              <a:ea typeface="Garamond"/>
              <a:cs typeface="Garamond"/>
              <a:sym typeface="Garamond"/>
            </a:endParaRPr>
          </a:p>
        </p:txBody>
      </p:sp>
      <p:sp>
        <p:nvSpPr>
          <p:cNvPr id="111" name="Google Shape;111;p18"/>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1645475" y="340725"/>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1A. Nullify Existing Missile Defense Systems: Trajectory</a:t>
            </a:r>
            <a:endParaRPr/>
          </a:p>
        </p:txBody>
      </p:sp>
      <p:pic>
        <p:nvPicPr>
          <p:cNvPr id="117" name="Google Shape;117;p19"/>
          <p:cNvPicPr preferRelativeResize="0"/>
          <p:nvPr/>
        </p:nvPicPr>
        <p:blipFill>
          <a:blip r:embed="rId3">
            <a:alphaModFix/>
          </a:blip>
          <a:stretch>
            <a:fillRect/>
          </a:stretch>
        </p:blipFill>
        <p:spPr>
          <a:xfrm>
            <a:off x="2350800" y="1782700"/>
            <a:ext cx="4843025" cy="4220525"/>
          </a:xfrm>
          <a:prstGeom prst="rect">
            <a:avLst/>
          </a:prstGeom>
          <a:noFill/>
          <a:ln>
            <a:noFill/>
          </a:ln>
        </p:spPr>
      </p:pic>
      <p:sp>
        <p:nvSpPr>
          <p:cNvPr id="118" name="Google Shape;118;p19"/>
          <p:cNvSpPr txBox="1"/>
          <p:nvPr/>
        </p:nvSpPr>
        <p:spPr>
          <a:xfrm>
            <a:off x="3782100" y="5508350"/>
            <a:ext cx="1176900" cy="32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t/>
            </a:r>
            <a:endParaRPr b="1"/>
          </a:p>
        </p:txBody>
      </p:sp>
      <p:sp>
        <p:nvSpPr>
          <p:cNvPr id="119" name="Google Shape;119;p19"/>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20" name="Google Shape;120;p19"/>
          <p:cNvSpPr txBox="1"/>
          <p:nvPr/>
        </p:nvSpPr>
        <p:spPr>
          <a:xfrm>
            <a:off x="7741050" y="2527550"/>
            <a:ext cx="2598300" cy="2315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US" sz="1800">
                <a:solidFill>
                  <a:srgbClr val="FF0000"/>
                </a:solidFill>
                <a:latin typeface="Garamond"/>
                <a:ea typeface="Garamond"/>
                <a:cs typeface="Garamond"/>
                <a:sym typeface="Garamond"/>
              </a:rPr>
              <a:t>Red: </a:t>
            </a:r>
            <a:r>
              <a:rPr b="1" lang="en-US" sz="1800">
                <a:latin typeface="Garamond"/>
                <a:ea typeface="Garamond"/>
                <a:cs typeface="Garamond"/>
                <a:sym typeface="Garamond"/>
              </a:rPr>
              <a:t>Possible flight paths for hypersonic glide vehicles.</a:t>
            </a:r>
            <a:endParaRPr b="1" sz="1800">
              <a:latin typeface="Garamond"/>
              <a:ea typeface="Garamond"/>
              <a:cs typeface="Garamond"/>
              <a:sym typeface="Garamond"/>
            </a:endParaRPr>
          </a:p>
          <a:p>
            <a:pPr indent="0" lvl="0" marL="0">
              <a:spcBef>
                <a:spcPts val="0"/>
              </a:spcBef>
              <a:spcAft>
                <a:spcPts val="0"/>
              </a:spcAft>
              <a:buNone/>
            </a:pPr>
            <a:r>
              <a:t/>
            </a:r>
            <a:endParaRPr b="1" sz="1800">
              <a:latin typeface="Garamond"/>
              <a:ea typeface="Garamond"/>
              <a:cs typeface="Garamond"/>
              <a:sym typeface="Garamond"/>
            </a:endParaRPr>
          </a:p>
          <a:p>
            <a:pPr indent="0" lvl="0" marL="0">
              <a:spcBef>
                <a:spcPts val="0"/>
              </a:spcBef>
              <a:spcAft>
                <a:spcPts val="0"/>
              </a:spcAft>
              <a:buNone/>
            </a:pPr>
            <a:r>
              <a:rPr b="1" lang="en-US" sz="1800">
                <a:solidFill>
                  <a:srgbClr val="0000FF"/>
                </a:solidFill>
                <a:latin typeface="Garamond"/>
                <a:ea typeface="Garamond"/>
                <a:cs typeface="Garamond"/>
                <a:sym typeface="Garamond"/>
              </a:rPr>
              <a:t>Blue: </a:t>
            </a:r>
            <a:r>
              <a:rPr b="1" lang="en-US" sz="1800">
                <a:latin typeface="Garamond"/>
                <a:ea typeface="Garamond"/>
                <a:cs typeface="Garamond"/>
                <a:sym typeface="Garamond"/>
              </a:rPr>
              <a:t>Flight path of typical re-entry vehicles (e.g. ICBMs)</a:t>
            </a:r>
            <a:endParaRPr b="1" sz="1800">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0"/>
          <p:cNvSpPr txBox="1"/>
          <p:nvPr>
            <p:ph idx="1" type="body"/>
          </p:nvPr>
        </p:nvSpPr>
        <p:spPr>
          <a:xfrm>
            <a:off x="6822625" y="2068000"/>
            <a:ext cx="5939700" cy="1289400"/>
          </a:xfrm>
          <a:prstGeom prst="rect">
            <a:avLst/>
          </a:prstGeom>
        </p:spPr>
        <p:txBody>
          <a:bodyPr anchorCtr="0" anchor="t" bIns="45700" lIns="91425" spcFirstLastPara="1" rIns="91425" wrap="square" tIns="45700">
            <a:noAutofit/>
          </a:bodyPr>
          <a:lstStyle/>
          <a:p>
            <a:pPr indent="0" lvl="0" marL="0" rtl="0">
              <a:spcBef>
                <a:spcPts val="640"/>
              </a:spcBef>
              <a:spcAft>
                <a:spcPts val="0"/>
              </a:spcAft>
              <a:buNone/>
            </a:pPr>
            <a:r>
              <a:rPr lang="en-US"/>
              <a:t>---- </a:t>
            </a:r>
            <a:r>
              <a:rPr b="1" lang="en-US"/>
              <a:t>Re-entry Vehicle </a:t>
            </a:r>
            <a:endParaRPr b="1"/>
          </a:p>
          <a:p>
            <a:pPr indent="0" lvl="0" marL="0">
              <a:spcBef>
                <a:spcPts val="640"/>
              </a:spcBef>
              <a:spcAft>
                <a:spcPts val="0"/>
              </a:spcAft>
              <a:buNone/>
            </a:pPr>
            <a:r>
              <a:rPr b="1" lang="en-US"/>
              <a:t>___ Hypersonic Glide Vehicle</a:t>
            </a:r>
            <a:endParaRPr b="1"/>
          </a:p>
        </p:txBody>
      </p:sp>
      <p:sp>
        <p:nvSpPr>
          <p:cNvPr id="126" name="Google Shape;126;p20"/>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
        <p:nvSpPr>
          <p:cNvPr id="127" name="Google Shape;127;p20"/>
          <p:cNvSpPr txBox="1"/>
          <p:nvPr>
            <p:ph type="title"/>
          </p:nvPr>
        </p:nvSpPr>
        <p:spPr>
          <a:xfrm>
            <a:off x="1868475" y="29380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a:t>1B. Nullify Existing Missile Defense Systems: Altitude </a:t>
            </a:r>
            <a:endParaRPr/>
          </a:p>
        </p:txBody>
      </p:sp>
      <p:pic>
        <p:nvPicPr>
          <p:cNvPr id="128" name="Google Shape;128;p20"/>
          <p:cNvPicPr preferRelativeResize="0"/>
          <p:nvPr/>
        </p:nvPicPr>
        <p:blipFill>
          <a:blip r:embed="rId3">
            <a:alphaModFix/>
          </a:blip>
          <a:stretch>
            <a:fillRect/>
          </a:stretch>
        </p:blipFill>
        <p:spPr>
          <a:xfrm>
            <a:off x="1700450" y="1757325"/>
            <a:ext cx="5503492" cy="4127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1"/>
          <p:cNvSpPr txBox="1"/>
          <p:nvPr>
            <p:ph idx="1" type="body"/>
          </p:nvPr>
        </p:nvSpPr>
        <p:spPr>
          <a:xfrm>
            <a:off x="914400" y="2362200"/>
            <a:ext cx="10363200" cy="4114800"/>
          </a:xfrm>
          <a:prstGeom prst="rect">
            <a:avLst/>
          </a:prstGeom>
        </p:spPr>
        <p:txBody>
          <a:bodyPr anchorCtr="0" anchor="t" bIns="45700" lIns="91425" spcFirstLastPara="1" rIns="91425" wrap="square" tIns="45700">
            <a:noAutofit/>
          </a:bodyPr>
          <a:lstStyle/>
          <a:p>
            <a:pPr indent="-419100" lvl="0" marL="457200" rtl="0">
              <a:lnSpc>
                <a:spcPct val="115000"/>
              </a:lnSpc>
              <a:spcBef>
                <a:spcPts val="0"/>
              </a:spcBef>
              <a:spcAft>
                <a:spcPts val="0"/>
              </a:spcAft>
              <a:buClr>
                <a:schemeClr val="dk1"/>
              </a:buClr>
              <a:buSzPts val="3000"/>
              <a:buChar char="●"/>
            </a:pPr>
            <a:r>
              <a:rPr lang="en-US" sz="3000"/>
              <a:t>"Crisis instability is the condition that exists when either leader feels pressure because of emotion, uncertainty, miscalculation, misperception, or the posture of forces to strike first to avoid the worse consequence of incurring a first strike.” (Linhard, 1995)</a:t>
            </a:r>
            <a:endParaRPr sz="3000"/>
          </a:p>
        </p:txBody>
      </p:sp>
      <p:sp>
        <p:nvSpPr>
          <p:cNvPr id="134" name="Google Shape;134;p21"/>
          <p:cNvSpPr txBox="1"/>
          <p:nvPr>
            <p:ph type="title"/>
          </p:nvPr>
        </p:nvSpPr>
        <p:spPr>
          <a:xfrm>
            <a:off x="1625500" y="640225"/>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sz="3800"/>
              <a:t>2A. Destabilize Military Balances on Large and Local Scales: Crisis Instability</a:t>
            </a:r>
            <a:endParaRPr sz="3800"/>
          </a:p>
        </p:txBody>
      </p:sp>
      <p:sp>
        <p:nvSpPr>
          <p:cNvPr id="135" name="Google Shape;135;p21"/>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2"/>
          <p:cNvSpPr txBox="1"/>
          <p:nvPr>
            <p:ph idx="1" type="body"/>
          </p:nvPr>
        </p:nvSpPr>
        <p:spPr>
          <a:xfrm>
            <a:off x="1256225" y="2285850"/>
            <a:ext cx="9119100" cy="3635400"/>
          </a:xfrm>
          <a:prstGeom prst="rect">
            <a:avLst/>
          </a:prstGeom>
        </p:spPr>
        <p:txBody>
          <a:bodyPr anchorCtr="0" anchor="t" bIns="45700" lIns="91425" spcFirstLastPara="1" rIns="91425" wrap="square" tIns="45700">
            <a:noAutofit/>
          </a:bodyPr>
          <a:lstStyle/>
          <a:p>
            <a:pPr indent="-457200" lvl="0" marL="457200" rtl="0">
              <a:spcBef>
                <a:spcPts val="640"/>
              </a:spcBef>
              <a:spcAft>
                <a:spcPts val="0"/>
              </a:spcAft>
              <a:buSzPts val="3600"/>
              <a:buChar char="•"/>
            </a:pPr>
            <a:r>
              <a:rPr lang="en-US" sz="3600"/>
              <a:t>Compressed Reaction Times</a:t>
            </a:r>
            <a:endParaRPr sz="3600"/>
          </a:p>
          <a:p>
            <a:pPr indent="0" lvl="0" marL="457200" rtl="0">
              <a:spcBef>
                <a:spcPts val="640"/>
              </a:spcBef>
              <a:spcAft>
                <a:spcPts val="0"/>
              </a:spcAft>
              <a:buNone/>
            </a:pPr>
            <a:r>
              <a:t/>
            </a:r>
            <a:endParaRPr sz="3600"/>
          </a:p>
          <a:p>
            <a:pPr indent="-457200" lvl="0" marL="457200" rtl="0">
              <a:spcBef>
                <a:spcPts val="640"/>
              </a:spcBef>
              <a:spcAft>
                <a:spcPts val="0"/>
              </a:spcAft>
              <a:buSzPts val="3600"/>
              <a:buChar char="•"/>
            </a:pPr>
            <a:r>
              <a:rPr lang="en-US" sz="3600"/>
              <a:t>Trigger Happy Postures</a:t>
            </a:r>
            <a:endParaRPr sz="3600"/>
          </a:p>
          <a:p>
            <a:pPr indent="0" lvl="0" marL="457200" rtl="0">
              <a:spcBef>
                <a:spcPts val="640"/>
              </a:spcBef>
              <a:spcAft>
                <a:spcPts val="0"/>
              </a:spcAft>
              <a:buNone/>
            </a:pPr>
            <a:r>
              <a:t/>
            </a:r>
            <a:endParaRPr sz="3600"/>
          </a:p>
          <a:p>
            <a:pPr indent="-457200" lvl="0" marL="457200">
              <a:spcBef>
                <a:spcPts val="640"/>
              </a:spcBef>
              <a:spcAft>
                <a:spcPts val="0"/>
              </a:spcAft>
              <a:buSzPts val="3600"/>
              <a:buChar char="•"/>
            </a:pPr>
            <a:r>
              <a:rPr lang="en-US" sz="3600"/>
              <a:t>Threat to U.S. defenses/allies/aircraft carriers abroad.</a:t>
            </a:r>
            <a:endParaRPr sz="3600"/>
          </a:p>
        </p:txBody>
      </p:sp>
      <p:sp>
        <p:nvSpPr>
          <p:cNvPr id="141" name="Google Shape;141;p22"/>
          <p:cNvSpPr txBox="1"/>
          <p:nvPr>
            <p:ph type="title"/>
          </p:nvPr>
        </p:nvSpPr>
        <p:spPr>
          <a:xfrm>
            <a:off x="1625500" y="1036800"/>
            <a:ext cx="9245700" cy="1143000"/>
          </a:xfrm>
          <a:prstGeom prst="rect">
            <a:avLst/>
          </a:prstGeom>
        </p:spPr>
        <p:txBody>
          <a:bodyPr anchorCtr="0" anchor="ctr" bIns="45700" lIns="91425" spcFirstLastPara="1" rIns="91425" wrap="square" tIns="45700">
            <a:noAutofit/>
          </a:bodyPr>
          <a:lstStyle/>
          <a:p>
            <a:pPr indent="0" lvl="0" marL="0">
              <a:spcBef>
                <a:spcPts val="0"/>
              </a:spcBef>
              <a:spcAft>
                <a:spcPts val="0"/>
              </a:spcAft>
              <a:buNone/>
            </a:pPr>
            <a:r>
              <a:rPr lang="en-US" sz="3800">
                <a:solidFill>
                  <a:schemeClr val="dk1"/>
                </a:solidFill>
              </a:rPr>
              <a:t>2B.</a:t>
            </a:r>
            <a:r>
              <a:rPr lang="en-US" sz="3800">
                <a:solidFill>
                  <a:schemeClr val="dk1"/>
                </a:solidFill>
              </a:rPr>
              <a:t>Destabilize Military Balances on Large and Local Scales: Strategic Consequences</a:t>
            </a:r>
            <a:endParaRPr sz="3800">
              <a:solidFill>
                <a:schemeClr val="dk1"/>
              </a:solidFill>
            </a:endParaRPr>
          </a:p>
          <a:p>
            <a:pPr indent="0" lvl="0" marL="0" algn="l">
              <a:spcBef>
                <a:spcPts val="0"/>
              </a:spcBef>
              <a:spcAft>
                <a:spcPts val="0"/>
              </a:spcAft>
              <a:buNone/>
            </a:pPr>
            <a:r>
              <a:t/>
            </a:r>
            <a:endParaRPr/>
          </a:p>
        </p:txBody>
      </p:sp>
      <p:sp>
        <p:nvSpPr>
          <p:cNvPr id="142" name="Google Shape;142;p22"/>
          <p:cNvSpPr txBox="1"/>
          <p:nvPr>
            <p:ph idx="12" type="sldNum"/>
          </p:nvPr>
        </p:nvSpPr>
        <p:spPr>
          <a:xfrm>
            <a:off x="10871200" y="6477000"/>
            <a:ext cx="1117500" cy="3048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IPS Theme 2017">
  <a:themeElements>
    <a:clrScheme name="Custom 2">
      <a:dk1>
        <a:srgbClr val="1B2166"/>
      </a:dk1>
      <a:lt1>
        <a:srgbClr val="FFFFFF"/>
      </a:lt1>
      <a:dk2>
        <a:srgbClr val="1B2166"/>
      </a:dk2>
      <a:lt2>
        <a:srgbClr val="808080"/>
      </a:lt2>
      <a:accent1>
        <a:srgbClr val="BBE0E3"/>
      </a:accent1>
      <a:accent2>
        <a:srgbClr val="1B2166"/>
      </a:accent2>
      <a:accent3>
        <a:srgbClr val="FFFFFF"/>
      </a:accent3>
      <a:accent4>
        <a:srgbClr val="1B2166"/>
      </a:accent4>
      <a:accent5>
        <a:srgbClr val="DAEDEF"/>
      </a:accent5>
      <a:accent6>
        <a:srgbClr val="1B2166"/>
      </a:accent6>
      <a:hlink>
        <a:srgbClr val="003B3B"/>
      </a:hlink>
      <a:folHlink>
        <a:srgbClr val="55021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